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92" r:id="rId2"/>
    <p:sldId id="696" r:id="rId3"/>
    <p:sldId id="713" r:id="rId4"/>
    <p:sldId id="704" r:id="rId5"/>
    <p:sldId id="712" r:id="rId6"/>
    <p:sldId id="710" r:id="rId7"/>
    <p:sldId id="709" r:id="rId8"/>
    <p:sldId id="625" r:id="rId9"/>
  </p:sldIdLst>
  <p:sldSz cx="13004800" cy="9753600"/>
  <p:notesSz cx="6797675" cy="9872663"/>
  <p:embeddedFontLst>
    <p:embeddedFont>
      <p:font typeface="Lato" panose="020F0502020204030203" pitchFamily="3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Lato Light" panose="020F0502020204030203" pitchFamily="34" charset="0"/>
      <p:regular r:id="rId20"/>
      <p:italic r:id="rId21"/>
    </p:embeddedFont>
    <p:embeddedFont>
      <p:font typeface="Segoe UI Symbol" panose="020B0502040204020203" pitchFamily="34" charset="0"/>
      <p:regular r:id="rId22"/>
    </p:embeddedFont>
    <p:embeddedFont>
      <p:font typeface="Lato Bold" panose="020F0502020204030203" pitchFamily="34" charset="0"/>
      <p:bold r:id="rId23"/>
    </p:embeddedFont>
  </p:embeddedFontLst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0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3F"/>
    <a:srgbClr val="003D6E"/>
    <a:srgbClr val="808080"/>
    <a:srgbClr val="B2B2B2"/>
    <a:srgbClr val="6699FF"/>
    <a:srgbClr val="0066FF"/>
    <a:srgbClr val="3366FF"/>
    <a:srgbClr val="00E200"/>
    <a:srgbClr val="33CC33"/>
    <a:srgbClr val="E7E8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Styl pośredn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8520" autoAdjust="0"/>
  </p:normalViewPr>
  <p:slideViewPr>
    <p:cSldViewPr>
      <p:cViewPr varScale="1">
        <p:scale>
          <a:sx n="53" d="100"/>
          <a:sy n="53" d="100"/>
        </p:scale>
        <p:origin x="-1212" y="-84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72" y="-96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1178C-28A7-4D31-BD52-F1491313C44E}" type="datetimeFigureOut">
              <a:rPr lang="pl-PL" smtClean="0"/>
              <a:t>2020-05-07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B21CF-8D73-4311-9B7F-12EA652CC1E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13925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06360" y="4689516"/>
            <a:ext cx="4984962" cy="4442698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86026785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>
                <a:latin typeface="Calibri" panose="020F0502020204030204" pitchFamily="34" charset="0"/>
              </a:rPr>
              <a:t>Slajd z treścią wariant z krótkim tytułem, układ</a:t>
            </a:r>
            <a:r>
              <a:rPr lang="pl-PL" baseline="0" dirty="0" smtClean="0">
                <a:latin typeface="Calibri" panose="020F0502020204030204" pitchFamily="34" charset="0"/>
              </a:rPr>
              <a:t> </a:t>
            </a:r>
            <a:r>
              <a:rPr lang="pl-PL" dirty="0" smtClean="0">
                <a:latin typeface="Calibri" panose="020F0502020204030204" pitchFamily="34" charset="0"/>
              </a:rPr>
              <a:t>poziomy. </a:t>
            </a:r>
            <a:r>
              <a:rPr lang="pl-PL" baseline="0" dirty="0" smtClean="0">
                <a:latin typeface="Calibri" panose="020F0502020204030204" pitchFamily="34" charset="0"/>
              </a:rPr>
              <a:t>W szablonie zamieszczono kilka podstawowych układów kompozycji treści (slajdy 4-7). </a:t>
            </a:r>
            <a:r>
              <a:rPr lang="pl-PL" dirty="0" smtClean="0">
                <a:latin typeface="Calibri" panose="020F0502020204030204" pitchFamily="34" charset="0"/>
              </a:rPr>
              <a:t>Do</a:t>
            </a:r>
            <a:r>
              <a:rPr lang="pl-PL" baseline="0" dirty="0" smtClean="0">
                <a:latin typeface="Calibri" panose="020F0502020204030204" pitchFamily="34" charset="0"/>
              </a:rPr>
              <a:t> tworzenia slajdów zalecamy stosowanie zamieszczonych ramek zgodnie z ich opisem. W razie konieczności (np. gdy trzeba zamieścić obszerną tabelę, skomplikowany wykres itp.) można zastosować pusty slajd 8. Elementy graficzne na dole i na górze slajdu („chorągiewki”) oraz logo ZUS są stałymi elementami szablonu i nie podlegają modyfikacji. Prosimy o zachowanie zastosowanej czcionki Calibri. Warto dostosować w tym względzie teksty i inne elementy wklejone z innych prezentacji czy np. z plików Worda.</a:t>
            </a:r>
            <a:endParaRPr lang="pl-PL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474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>
                <a:latin typeface="Calibri" panose="020F0502020204030204" pitchFamily="34" charset="0"/>
              </a:rPr>
              <a:t>Slajd z treścią wariant z krótkim tytułem, układ</a:t>
            </a:r>
            <a:r>
              <a:rPr lang="pl-PL" baseline="0" dirty="0" smtClean="0">
                <a:latin typeface="Calibri" panose="020F0502020204030204" pitchFamily="34" charset="0"/>
              </a:rPr>
              <a:t> </a:t>
            </a:r>
            <a:r>
              <a:rPr lang="pl-PL" dirty="0" smtClean="0">
                <a:latin typeface="Calibri" panose="020F0502020204030204" pitchFamily="34" charset="0"/>
              </a:rPr>
              <a:t>poziomy. </a:t>
            </a:r>
            <a:r>
              <a:rPr lang="pl-PL" baseline="0" dirty="0" smtClean="0">
                <a:latin typeface="Calibri" panose="020F0502020204030204" pitchFamily="34" charset="0"/>
              </a:rPr>
              <a:t>W szablonie zamieszczono kilka podstawowych układów kompozycji treści (slajdy 4-7). </a:t>
            </a:r>
            <a:r>
              <a:rPr lang="pl-PL" dirty="0" smtClean="0">
                <a:latin typeface="Calibri" panose="020F0502020204030204" pitchFamily="34" charset="0"/>
              </a:rPr>
              <a:t>Do</a:t>
            </a:r>
            <a:r>
              <a:rPr lang="pl-PL" baseline="0" dirty="0" smtClean="0">
                <a:latin typeface="Calibri" panose="020F0502020204030204" pitchFamily="34" charset="0"/>
              </a:rPr>
              <a:t> tworzenia slajdów zalecamy stosowanie zamieszczonych ramek zgodnie z ich opisem. W razie konieczności (np. gdy trzeba zamieścić obszerną tabelę, skomplikowany wykres itp.) można zastosować pusty slajd 8. Elementy graficzne na dole i na górze slajdu („chorągiewki”) oraz logo ZUS są stałymi elementami szablonu i nie podlegają modyfikacji. Prosimy o zachowanie zastosowanej czcionki Calibri. Warto dostosować w tym względzie teksty i inne elementy wklejone z innych prezentacji czy np. z plików Worda.</a:t>
            </a:r>
            <a:endParaRPr lang="pl-PL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474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>
                <a:latin typeface="Calibri" panose="020F0502020204030204" pitchFamily="34" charset="0"/>
              </a:rPr>
              <a:t>Slajd z treścią wariant z krótkim tytułem, układ</a:t>
            </a:r>
            <a:r>
              <a:rPr lang="pl-PL" baseline="0" dirty="0" smtClean="0">
                <a:latin typeface="Calibri" panose="020F0502020204030204" pitchFamily="34" charset="0"/>
              </a:rPr>
              <a:t> </a:t>
            </a:r>
            <a:r>
              <a:rPr lang="pl-PL" dirty="0" smtClean="0">
                <a:latin typeface="Calibri" panose="020F0502020204030204" pitchFamily="34" charset="0"/>
              </a:rPr>
              <a:t>poziomy. </a:t>
            </a:r>
            <a:r>
              <a:rPr lang="pl-PL" baseline="0" dirty="0" smtClean="0">
                <a:latin typeface="Calibri" panose="020F0502020204030204" pitchFamily="34" charset="0"/>
              </a:rPr>
              <a:t>W szablonie zamieszczono kilka podstawowych układów kompozycji treści (slajdy 4-7). </a:t>
            </a:r>
            <a:r>
              <a:rPr lang="pl-PL" dirty="0" smtClean="0">
                <a:latin typeface="Calibri" panose="020F0502020204030204" pitchFamily="34" charset="0"/>
              </a:rPr>
              <a:t>Do</a:t>
            </a:r>
            <a:r>
              <a:rPr lang="pl-PL" baseline="0" dirty="0" smtClean="0">
                <a:latin typeface="Calibri" panose="020F0502020204030204" pitchFamily="34" charset="0"/>
              </a:rPr>
              <a:t> tworzenia slajdów zalecamy stosowanie zamieszczonych ramek zgodnie z ich opisem. W razie konieczności (np. gdy trzeba zamieścić obszerną tabelę, skomplikowany wykres itp.) można zastosować pusty slajd 8. Elementy graficzne na dole i na górze slajdu („chorągiewki”) oraz logo ZUS są stałymi elementami szablonu i nie podlegają modyfikacji. Prosimy o zachowanie zastosowanej czcionki Calibri. Warto dostosować w tym względzie teksty i inne elementy wklejone z innych prezentacji czy np. z plików Worda.</a:t>
            </a:r>
            <a:endParaRPr lang="pl-PL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474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>
                <a:latin typeface="Calibri" panose="020F0502020204030204" pitchFamily="34" charset="0"/>
              </a:rPr>
              <a:t>Slajd z treścią wariant z krótkim tytułem, układ</a:t>
            </a:r>
            <a:r>
              <a:rPr lang="pl-PL" baseline="0" dirty="0" smtClean="0">
                <a:latin typeface="Calibri" panose="020F0502020204030204" pitchFamily="34" charset="0"/>
              </a:rPr>
              <a:t> </a:t>
            </a:r>
            <a:r>
              <a:rPr lang="pl-PL" dirty="0" smtClean="0">
                <a:latin typeface="Calibri" panose="020F0502020204030204" pitchFamily="34" charset="0"/>
              </a:rPr>
              <a:t>poziomy. </a:t>
            </a:r>
            <a:r>
              <a:rPr lang="pl-PL" baseline="0" dirty="0" smtClean="0">
                <a:latin typeface="Calibri" panose="020F0502020204030204" pitchFamily="34" charset="0"/>
              </a:rPr>
              <a:t>W szablonie zamieszczono kilka podstawowych układów kompozycji treści (slajdy 4-7). </a:t>
            </a:r>
            <a:r>
              <a:rPr lang="pl-PL" dirty="0" smtClean="0">
                <a:latin typeface="Calibri" panose="020F0502020204030204" pitchFamily="34" charset="0"/>
              </a:rPr>
              <a:t>Do</a:t>
            </a:r>
            <a:r>
              <a:rPr lang="pl-PL" baseline="0" dirty="0" smtClean="0">
                <a:latin typeface="Calibri" panose="020F0502020204030204" pitchFamily="34" charset="0"/>
              </a:rPr>
              <a:t> tworzenia slajdów zalecamy stosowanie zamieszczonych ramek zgodnie z ich opisem. W razie konieczności (np. gdy trzeba zamieścić obszerną tabelę, skomplikowany wykres itp.) można zastosować pusty slajd 8. Elementy graficzne na dole i na górze slajdu („chorągiewki”) oraz logo ZUS są stałymi elementami szablonu i nie podlegają modyfikacji. Prosimy o zachowanie zastosowanej czcionki Calibri. Warto dostosować w tym względzie teksty i inne elementy wklejone z innych prezentacji czy np. z plików Worda.</a:t>
            </a:r>
            <a:endParaRPr lang="pl-PL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474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>
                <a:latin typeface="Calibri" panose="020F0502020204030204" pitchFamily="34" charset="0"/>
              </a:rPr>
              <a:t>Slajd z treścią wariant z krótkim tytułem, układ</a:t>
            </a:r>
            <a:r>
              <a:rPr lang="pl-PL" baseline="0" dirty="0" smtClean="0">
                <a:latin typeface="Calibri" panose="020F0502020204030204" pitchFamily="34" charset="0"/>
              </a:rPr>
              <a:t> </a:t>
            </a:r>
            <a:r>
              <a:rPr lang="pl-PL" dirty="0" smtClean="0">
                <a:latin typeface="Calibri" panose="020F0502020204030204" pitchFamily="34" charset="0"/>
              </a:rPr>
              <a:t>poziomy. </a:t>
            </a:r>
            <a:r>
              <a:rPr lang="pl-PL" baseline="0" dirty="0" smtClean="0">
                <a:latin typeface="Calibri" panose="020F0502020204030204" pitchFamily="34" charset="0"/>
              </a:rPr>
              <a:t>W szablonie zamieszczono kilka podstawowych układów kompozycji treści (slajdy 4-7). </a:t>
            </a:r>
            <a:r>
              <a:rPr lang="pl-PL" dirty="0" smtClean="0">
                <a:latin typeface="Calibri" panose="020F0502020204030204" pitchFamily="34" charset="0"/>
              </a:rPr>
              <a:t>Do</a:t>
            </a:r>
            <a:r>
              <a:rPr lang="pl-PL" baseline="0" dirty="0" smtClean="0">
                <a:latin typeface="Calibri" panose="020F0502020204030204" pitchFamily="34" charset="0"/>
              </a:rPr>
              <a:t> tworzenia slajdów zalecamy stosowanie zamieszczonych ramek zgodnie z ich opisem. W razie konieczności (np. gdy trzeba zamieścić obszerną tabelę, skomplikowany wykres itp.) można zastosować pusty slajd 8. Elementy graficzne na dole i na górze slajdu („chorągiewki”) oraz logo ZUS są stałymi elementami szablonu i nie podlegają modyfikacji. Prosimy o zachowanie zastosowanej czcionki Calibri. Warto dostosować w tym względzie teksty i inne elementy wklejone z innych prezentacji czy np. z plików Worda.</a:t>
            </a:r>
            <a:endParaRPr lang="pl-PL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474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>
                <a:latin typeface="Calibri" panose="020F0502020204030204" pitchFamily="34" charset="0"/>
              </a:rPr>
              <a:t>Slajd z treścią wariant z krótkim tytułem, układ</a:t>
            </a:r>
            <a:r>
              <a:rPr lang="pl-PL" baseline="0" dirty="0" smtClean="0">
                <a:latin typeface="Calibri" panose="020F0502020204030204" pitchFamily="34" charset="0"/>
              </a:rPr>
              <a:t> </a:t>
            </a:r>
            <a:r>
              <a:rPr lang="pl-PL" dirty="0" smtClean="0">
                <a:latin typeface="Calibri" panose="020F0502020204030204" pitchFamily="34" charset="0"/>
              </a:rPr>
              <a:t>poziomy. </a:t>
            </a:r>
            <a:r>
              <a:rPr lang="pl-PL" baseline="0" dirty="0" smtClean="0">
                <a:latin typeface="Calibri" panose="020F0502020204030204" pitchFamily="34" charset="0"/>
              </a:rPr>
              <a:t>W szablonie zamieszczono kilka podstawowych układów kompozycji treści (slajdy 4-7). </a:t>
            </a:r>
            <a:r>
              <a:rPr lang="pl-PL" dirty="0" smtClean="0">
                <a:latin typeface="Calibri" panose="020F0502020204030204" pitchFamily="34" charset="0"/>
              </a:rPr>
              <a:t>Do</a:t>
            </a:r>
            <a:r>
              <a:rPr lang="pl-PL" baseline="0" dirty="0" smtClean="0">
                <a:latin typeface="Calibri" panose="020F0502020204030204" pitchFamily="34" charset="0"/>
              </a:rPr>
              <a:t> tworzenia slajdów zalecamy stosowanie zamieszczonych ramek zgodnie z ich opisem. W razie konieczności (np. gdy trzeba zamieścić obszerną tabelę, skomplikowany wykres itp.) można zastosować pusty slajd 8. Elementy graficzne na dole i na górze slajdu („chorągiewki”) oraz logo ZUS są stałymi elementami szablonu i nie podlegają modyfikacji. Prosimy o zachowanie zastosowanej czcionki Calibri. Warto dostosować w tym względzie teksty i inne elementy wklejone z innych prezentacji czy np. z plików Worda.</a:t>
            </a:r>
            <a:endParaRPr lang="pl-PL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474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15409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tuł i podtytu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a 17"/>
          <p:cNvGrpSpPr/>
          <p:nvPr userDrawn="1"/>
        </p:nvGrpSpPr>
        <p:grpSpPr>
          <a:xfrm>
            <a:off x="-12998" y="7678476"/>
            <a:ext cx="13017798" cy="2090536"/>
            <a:chOff x="-12998" y="7678476"/>
            <a:chExt cx="13017798" cy="2090536"/>
          </a:xfrm>
        </p:grpSpPr>
        <p:sp>
          <p:nvSpPr>
            <p:cNvPr id="19" name="Trapez 3"/>
            <p:cNvSpPr/>
            <p:nvPr/>
          </p:nvSpPr>
          <p:spPr>
            <a:xfrm>
              <a:off x="-12998" y="7678476"/>
              <a:ext cx="13017797" cy="2090536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3153589"/>
                <a:gd name="connsiteY0" fmla="*/ 1143022 h 1145878"/>
                <a:gd name="connsiteX1" fmla="*/ 920097 w 13153589"/>
                <a:gd name="connsiteY1" fmla="*/ 1588 h 1145878"/>
                <a:gd name="connsiteX2" fmla="*/ 13150586 w 13153589"/>
                <a:gd name="connsiteY2" fmla="*/ 0 h 1145878"/>
                <a:gd name="connsiteX3" fmla="*/ 13153497 w 13153589"/>
                <a:gd name="connsiteY3" fmla="*/ 1145878 h 1145878"/>
                <a:gd name="connsiteX4" fmla="*/ 0 w 13153589"/>
                <a:gd name="connsiteY4" fmla="*/ 1143022 h 1145878"/>
                <a:gd name="connsiteX0" fmla="*/ 0 w 13153589"/>
                <a:gd name="connsiteY0" fmla="*/ 1146671 h 1149527"/>
                <a:gd name="connsiteX1" fmla="*/ 833477 w 13153589"/>
                <a:gd name="connsiteY1" fmla="*/ 0 h 1149527"/>
                <a:gd name="connsiteX2" fmla="*/ 13150586 w 13153589"/>
                <a:gd name="connsiteY2" fmla="*/ 3649 h 1149527"/>
                <a:gd name="connsiteX3" fmla="*/ 13153497 w 13153589"/>
                <a:gd name="connsiteY3" fmla="*/ 1149527 h 1149527"/>
                <a:gd name="connsiteX4" fmla="*/ 0 w 13153589"/>
                <a:gd name="connsiteY4" fmla="*/ 1146671 h 114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53589" h="1149527">
                  <a:moveTo>
                    <a:pt x="0" y="1146671"/>
                  </a:moveTo>
                  <a:lnTo>
                    <a:pt x="833477" y="0"/>
                  </a:lnTo>
                  <a:lnTo>
                    <a:pt x="13150586" y="3649"/>
                  </a:lnTo>
                  <a:cubicBezTo>
                    <a:pt x="13149804" y="392752"/>
                    <a:pt x="13154279" y="760424"/>
                    <a:pt x="13153497" y="1149527"/>
                  </a:cubicBezTo>
                  <a:lnTo>
                    <a:pt x="0" y="1146671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0" name="Prostokąt 19"/>
            <p:cNvSpPr/>
            <p:nvPr/>
          </p:nvSpPr>
          <p:spPr>
            <a:xfrm>
              <a:off x="0" y="8178527"/>
              <a:ext cx="13004800" cy="1590485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1" name="Trójkąt prostokątny 14"/>
            <p:cNvSpPr/>
            <p:nvPr/>
          </p:nvSpPr>
          <p:spPr>
            <a:xfrm flipV="1">
              <a:off x="-2756" y="8171381"/>
              <a:ext cx="621929" cy="1596952"/>
            </a:xfrm>
            <a:custGeom>
              <a:avLst/>
              <a:gdLst>
                <a:gd name="connsiteX0" fmla="*/ 0 w 525736"/>
                <a:gd name="connsiteY0" fmla="*/ 792088 h 792088"/>
                <a:gd name="connsiteX1" fmla="*/ 0 w 525736"/>
                <a:gd name="connsiteY1" fmla="*/ 0 h 792088"/>
                <a:gd name="connsiteX2" fmla="*/ 525736 w 525736"/>
                <a:gd name="connsiteY2" fmla="*/ 792088 h 792088"/>
                <a:gd name="connsiteX3" fmla="*/ 0 w 525736"/>
                <a:gd name="connsiteY3" fmla="*/ 792088 h 792088"/>
                <a:gd name="connsiteX0" fmla="*/ 0 w 313804"/>
                <a:gd name="connsiteY0" fmla="*/ 792088 h 792088"/>
                <a:gd name="connsiteX1" fmla="*/ 0 w 313804"/>
                <a:gd name="connsiteY1" fmla="*/ 0 h 792088"/>
                <a:gd name="connsiteX2" fmla="*/ 313804 w 313804"/>
                <a:gd name="connsiteY2" fmla="*/ 792088 h 792088"/>
                <a:gd name="connsiteX3" fmla="*/ 0 w 313804"/>
                <a:gd name="connsiteY3" fmla="*/ 792088 h 792088"/>
                <a:gd name="connsiteX0" fmla="*/ 0 w 318566"/>
                <a:gd name="connsiteY0" fmla="*/ 792088 h 792088"/>
                <a:gd name="connsiteX1" fmla="*/ 0 w 318566"/>
                <a:gd name="connsiteY1" fmla="*/ 0 h 792088"/>
                <a:gd name="connsiteX2" fmla="*/ 318566 w 318566"/>
                <a:gd name="connsiteY2" fmla="*/ 789707 h 792088"/>
                <a:gd name="connsiteX3" fmla="*/ 0 w 318566"/>
                <a:gd name="connsiteY3" fmla="*/ 792088 h 792088"/>
                <a:gd name="connsiteX0" fmla="*/ 0 w 318566"/>
                <a:gd name="connsiteY0" fmla="*/ 787325 h 789707"/>
                <a:gd name="connsiteX1" fmla="*/ 0 w 318566"/>
                <a:gd name="connsiteY1" fmla="*/ 0 h 789707"/>
                <a:gd name="connsiteX2" fmla="*/ 318566 w 318566"/>
                <a:gd name="connsiteY2" fmla="*/ 789707 h 789707"/>
                <a:gd name="connsiteX3" fmla="*/ 0 w 318566"/>
                <a:gd name="connsiteY3" fmla="*/ 787325 h 789707"/>
                <a:gd name="connsiteX0" fmla="*/ 0 w 604316"/>
                <a:gd name="connsiteY0" fmla="*/ 787325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787325 h 1599332"/>
                <a:gd name="connsiteX0" fmla="*/ 0 w 604316"/>
                <a:gd name="connsiteY0" fmla="*/ 1596950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1596950 h 1599332"/>
                <a:gd name="connsiteX0" fmla="*/ 0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0 w 613841"/>
                <a:gd name="connsiteY3" fmla="*/ 1596950 h 1596950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0 w 611460"/>
                <a:gd name="connsiteY0" fmla="*/ 1589806 h 1589806"/>
                <a:gd name="connsiteX1" fmla="*/ 0 w 611460"/>
                <a:gd name="connsiteY1" fmla="*/ 0 h 1589806"/>
                <a:gd name="connsiteX2" fmla="*/ 611460 w 611460"/>
                <a:gd name="connsiteY2" fmla="*/ 1585045 h 1589806"/>
                <a:gd name="connsiteX3" fmla="*/ 0 w 611460"/>
                <a:gd name="connsiteY3" fmla="*/ 1589806 h 1589806"/>
                <a:gd name="connsiteX0" fmla="*/ 0 w 613841"/>
                <a:gd name="connsiteY0" fmla="*/ 1589806 h 1589806"/>
                <a:gd name="connsiteX1" fmla="*/ 0 w 613841"/>
                <a:gd name="connsiteY1" fmla="*/ 0 h 1589806"/>
                <a:gd name="connsiteX2" fmla="*/ 613841 w 613841"/>
                <a:gd name="connsiteY2" fmla="*/ 1587426 h 1589806"/>
                <a:gd name="connsiteX3" fmla="*/ 0 w 613841"/>
                <a:gd name="connsiteY3" fmla="*/ 1589806 h 1589806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2381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2381 w 613841"/>
                <a:gd name="connsiteY3" fmla="*/ 1596950 h 1596950"/>
                <a:gd name="connsiteX0" fmla="*/ 105 w 616327"/>
                <a:gd name="connsiteY0" fmla="*/ 1596950 h 1596950"/>
                <a:gd name="connsiteX1" fmla="*/ 2486 w 616327"/>
                <a:gd name="connsiteY1" fmla="*/ 0 h 1596950"/>
                <a:gd name="connsiteX2" fmla="*/ 616327 w 616327"/>
                <a:gd name="connsiteY2" fmla="*/ 1594570 h 1596950"/>
                <a:gd name="connsiteX3" fmla="*/ 105 w 616327"/>
                <a:gd name="connsiteY3" fmla="*/ 1596950 h 1596950"/>
                <a:gd name="connsiteX0" fmla="*/ 105 w 609303"/>
                <a:gd name="connsiteY0" fmla="*/ 1596950 h 1596952"/>
                <a:gd name="connsiteX1" fmla="*/ 2486 w 609303"/>
                <a:gd name="connsiteY1" fmla="*/ 0 h 1596952"/>
                <a:gd name="connsiteX2" fmla="*/ 609303 w 609303"/>
                <a:gd name="connsiteY2" fmla="*/ 1596952 h 1596952"/>
                <a:gd name="connsiteX3" fmla="*/ 105 w 609303"/>
                <a:gd name="connsiteY3" fmla="*/ 1596950 h 1596952"/>
                <a:gd name="connsiteX0" fmla="*/ 2302 w 611500"/>
                <a:gd name="connsiteY0" fmla="*/ 1596950 h 1596952"/>
                <a:gd name="connsiteX1" fmla="*/ 0 w 611500"/>
                <a:gd name="connsiteY1" fmla="*/ 0 h 1596952"/>
                <a:gd name="connsiteX2" fmla="*/ 611500 w 611500"/>
                <a:gd name="connsiteY2" fmla="*/ 1596952 h 1596952"/>
                <a:gd name="connsiteX3" fmla="*/ 2302 w 611500"/>
                <a:gd name="connsiteY3" fmla="*/ 1596950 h 159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500" h="1596952">
                  <a:moveTo>
                    <a:pt x="2302" y="1596950"/>
                  </a:moveTo>
                  <a:cubicBezTo>
                    <a:pt x="1508" y="1064633"/>
                    <a:pt x="794" y="532317"/>
                    <a:pt x="0" y="0"/>
                  </a:cubicBezTo>
                  <a:lnTo>
                    <a:pt x="611500" y="1596952"/>
                  </a:lnTo>
                  <a:lnTo>
                    <a:pt x="2302" y="159695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3" name="Symbol zastępczy tekstu 2"/>
          <p:cNvSpPr>
            <a:spLocks noGrp="1"/>
          </p:cNvSpPr>
          <p:nvPr>
            <p:ph type="body" sz="quarter" idx="10" hasCustomPrompt="1"/>
          </p:nvPr>
        </p:nvSpPr>
        <p:spPr>
          <a:xfrm>
            <a:off x="6480000" y="6315869"/>
            <a:ext cx="5567016" cy="86518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Nazwa jednostki lub komórki</a:t>
            </a:r>
          </a:p>
        </p:txBody>
      </p:sp>
      <p:pic>
        <p:nvPicPr>
          <p:cNvPr id="1026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747" y="8682125"/>
            <a:ext cx="2560325" cy="57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Symbol zastępczy tekstu 2"/>
          <p:cNvSpPr>
            <a:spLocks noGrp="1"/>
          </p:cNvSpPr>
          <p:nvPr>
            <p:ph type="body" sz="quarter" idx="11" hasCustomPrompt="1"/>
          </p:nvPr>
        </p:nvSpPr>
        <p:spPr>
          <a:xfrm>
            <a:off x="6483944" y="4732784"/>
            <a:ext cx="5563072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3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pl-PL" dirty="0" smtClean="0"/>
              <a:t>Podtytuł</a:t>
            </a:r>
          </a:p>
        </p:txBody>
      </p:sp>
      <p:sp>
        <p:nvSpPr>
          <p:cNvPr id="28" name="Shape 35"/>
          <p:cNvSpPr/>
          <p:nvPr userDrawn="1"/>
        </p:nvSpPr>
        <p:spPr>
          <a:xfrm>
            <a:off x="6616700" y="4152329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29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777600" y="844352"/>
            <a:ext cx="5148736" cy="50405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Miejsce i data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6466184" y="789485"/>
            <a:ext cx="5580832" cy="2952328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Tutaj proszę wpisać tytuł prezentacji</a:t>
            </a:r>
            <a:endParaRPr lang="pl-PL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i grafika - krótszy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 userDrawn="1"/>
        </p:nvGrpSpPr>
        <p:grpSpPr>
          <a:xfrm>
            <a:off x="-1" y="0"/>
            <a:ext cx="13004802" cy="9773344"/>
            <a:chOff x="-1" y="0"/>
            <a:chExt cx="13004802" cy="9773344"/>
          </a:xfrm>
        </p:grpSpPr>
        <p:sp>
          <p:nvSpPr>
            <p:cNvPr id="5" name="Trapez 3"/>
            <p:cNvSpPr/>
            <p:nvPr/>
          </p:nvSpPr>
          <p:spPr>
            <a:xfrm flipH="1" flipV="1">
              <a:off x="2439" y="0"/>
              <a:ext cx="2923680" cy="574130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745982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10407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208726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1043460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43460 w 12681995"/>
                <a:gd name="connsiteY1" fmla="*/ 53024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64120 w 12681995"/>
                <a:gd name="connsiteY1" fmla="*/ 25304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33132 w 12681995"/>
                <a:gd name="connsiteY1" fmla="*/ 636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1995" h="1148260">
                  <a:moveTo>
                    <a:pt x="0" y="1148260"/>
                  </a:moveTo>
                  <a:lnTo>
                    <a:pt x="1033132" y="636"/>
                  </a:lnTo>
                  <a:lnTo>
                    <a:pt x="12678992" y="0"/>
                  </a:lnTo>
                  <a:cubicBezTo>
                    <a:pt x="12678210" y="389103"/>
                    <a:pt x="12682685" y="756775"/>
                    <a:pt x="12681903" y="1145878"/>
                  </a:cubicBezTo>
                  <a:lnTo>
                    <a:pt x="0" y="114826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-1" y="8625084"/>
              <a:ext cx="13004802" cy="1148260"/>
              <a:chOff x="-1" y="8625084"/>
              <a:chExt cx="13004802" cy="1148260"/>
            </a:xfrm>
          </p:grpSpPr>
          <p:sp>
            <p:nvSpPr>
              <p:cNvPr id="7" name="Trapez 3"/>
              <p:cNvSpPr/>
              <p:nvPr/>
            </p:nvSpPr>
            <p:spPr>
              <a:xfrm>
                <a:off x="-1" y="8625084"/>
                <a:ext cx="13004801" cy="1148260"/>
              </a:xfrm>
              <a:custGeom>
                <a:avLst/>
                <a:gdLst>
                  <a:gd name="connsiteX0" fmla="*/ 0 w 12651729"/>
                  <a:gd name="connsiteY0" fmla="*/ 1132384 h 1132384"/>
                  <a:gd name="connsiteX1" fmla="*/ 448503 w 12651729"/>
                  <a:gd name="connsiteY1" fmla="*/ 0 h 1132384"/>
                  <a:gd name="connsiteX2" fmla="*/ 12203226 w 12651729"/>
                  <a:gd name="connsiteY2" fmla="*/ 0 h 1132384"/>
                  <a:gd name="connsiteX3" fmla="*/ 12651729 w 12651729"/>
                  <a:gd name="connsiteY3" fmla="*/ 1132384 h 1132384"/>
                  <a:gd name="connsiteX4" fmla="*/ 0 w 12651729"/>
                  <a:gd name="connsiteY4" fmla="*/ 1132384 h 1132384"/>
                  <a:gd name="connsiteX0" fmla="*/ 0 w 12651729"/>
                  <a:gd name="connsiteY0" fmla="*/ 1160959 h 1160959"/>
                  <a:gd name="connsiteX1" fmla="*/ 448503 w 12651729"/>
                  <a:gd name="connsiteY1" fmla="*/ 28575 h 1160959"/>
                  <a:gd name="connsiteX2" fmla="*/ 12622326 w 12651729"/>
                  <a:gd name="connsiteY2" fmla="*/ 0 h 1160959"/>
                  <a:gd name="connsiteX3" fmla="*/ 12651729 w 12651729"/>
                  <a:gd name="connsiteY3" fmla="*/ 1160959 h 1160959"/>
                  <a:gd name="connsiteX4" fmla="*/ 0 w 12651729"/>
                  <a:gd name="connsiteY4" fmla="*/ 1160959 h 1160959"/>
                  <a:gd name="connsiteX0" fmla="*/ 0 w 12654076"/>
                  <a:gd name="connsiteY0" fmla="*/ 1167309 h 1167309"/>
                  <a:gd name="connsiteX1" fmla="*/ 448503 w 12654076"/>
                  <a:gd name="connsiteY1" fmla="*/ 34925 h 1167309"/>
                  <a:gd name="connsiteX2" fmla="*/ 12654076 w 12654076"/>
                  <a:gd name="connsiteY2" fmla="*/ 0 h 1167309"/>
                  <a:gd name="connsiteX3" fmla="*/ 12651729 w 12654076"/>
                  <a:gd name="connsiteY3" fmla="*/ 1167309 h 1167309"/>
                  <a:gd name="connsiteX4" fmla="*/ 0 w 12654076"/>
                  <a:gd name="connsiteY4" fmla="*/ 1167309 h 1167309"/>
                  <a:gd name="connsiteX0" fmla="*/ 0 w 12660426"/>
                  <a:gd name="connsiteY0" fmla="*/ 1148259 h 1148259"/>
                  <a:gd name="connsiteX1" fmla="*/ 448503 w 12660426"/>
                  <a:gd name="connsiteY1" fmla="*/ 15875 h 1148259"/>
                  <a:gd name="connsiteX2" fmla="*/ 12660426 w 12660426"/>
                  <a:gd name="connsiteY2" fmla="*/ 0 h 1148259"/>
                  <a:gd name="connsiteX3" fmla="*/ 12651729 w 12660426"/>
                  <a:gd name="connsiteY3" fmla="*/ 1148259 h 1148259"/>
                  <a:gd name="connsiteX4" fmla="*/ 0 w 12660426"/>
                  <a:gd name="connsiteY4" fmla="*/ 1148259 h 1148259"/>
                  <a:gd name="connsiteX0" fmla="*/ 0 w 12670336"/>
                  <a:gd name="connsiteY0" fmla="*/ 1148259 h 1148259"/>
                  <a:gd name="connsiteX1" fmla="*/ 448503 w 12670336"/>
                  <a:gd name="connsiteY1" fmla="*/ 15875 h 1148259"/>
                  <a:gd name="connsiteX2" fmla="*/ 12660426 w 12670336"/>
                  <a:gd name="connsiteY2" fmla="*/ 0 h 1148259"/>
                  <a:gd name="connsiteX3" fmla="*/ 12670298 w 12670336"/>
                  <a:gd name="connsiteY3" fmla="*/ 1148259 h 1148259"/>
                  <a:gd name="connsiteX4" fmla="*/ 0 w 12670336"/>
                  <a:gd name="connsiteY4" fmla="*/ 1148259 h 1148259"/>
                  <a:gd name="connsiteX0" fmla="*/ 0 w 12672031"/>
                  <a:gd name="connsiteY0" fmla="*/ 1143497 h 1143497"/>
                  <a:gd name="connsiteX1" fmla="*/ 448503 w 12672031"/>
                  <a:gd name="connsiteY1" fmla="*/ 11113 h 1143497"/>
                  <a:gd name="connsiteX2" fmla="*/ 12672031 w 12672031"/>
                  <a:gd name="connsiteY2" fmla="*/ 0 h 1143497"/>
                  <a:gd name="connsiteX3" fmla="*/ 12670298 w 12672031"/>
                  <a:gd name="connsiteY3" fmla="*/ 1143497 h 1143497"/>
                  <a:gd name="connsiteX4" fmla="*/ 0 w 12672031"/>
                  <a:gd name="connsiteY4" fmla="*/ 1143497 h 1143497"/>
                  <a:gd name="connsiteX0" fmla="*/ 0 w 12670360"/>
                  <a:gd name="connsiteY0" fmla="*/ 1143497 h 1143497"/>
                  <a:gd name="connsiteX1" fmla="*/ 448503 w 12670360"/>
                  <a:gd name="connsiteY1" fmla="*/ 11113 h 1143497"/>
                  <a:gd name="connsiteX2" fmla="*/ 12665068 w 12670360"/>
                  <a:gd name="connsiteY2" fmla="*/ 0 h 1143497"/>
                  <a:gd name="connsiteX3" fmla="*/ 12670298 w 12670360"/>
                  <a:gd name="connsiteY3" fmla="*/ 1143497 h 1143497"/>
                  <a:gd name="connsiteX4" fmla="*/ 0 w 12670360"/>
                  <a:gd name="connsiteY4" fmla="*/ 1143497 h 1143497"/>
                  <a:gd name="connsiteX0" fmla="*/ 0 w 12672030"/>
                  <a:gd name="connsiteY0" fmla="*/ 1145878 h 1145878"/>
                  <a:gd name="connsiteX1" fmla="*/ 448503 w 12672030"/>
                  <a:gd name="connsiteY1" fmla="*/ 13494 h 1145878"/>
                  <a:gd name="connsiteX2" fmla="*/ 12672030 w 12672030"/>
                  <a:gd name="connsiteY2" fmla="*/ 0 h 1145878"/>
                  <a:gd name="connsiteX3" fmla="*/ 12670298 w 12672030"/>
                  <a:gd name="connsiteY3" fmla="*/ 1145878 h 1145878"/>
                  <a:gd name="connsiteX4" fmla="*/ 0 w 12672030"/>
                  <a:gd name="connsiteY4" fmla="*/ 1145878 h 1145878"/>
                  <a:gd name="connsiteX0" fmla="*/ 0 w 12670360"/>
                  <a:gd name="connsiteY0" fmla="*/ 1145878 h 1145878"/>
                  <a:gd name="connsiteX1" fmla="*/ 448503 w 12670360"/>
                  <a:gd name="connsiteY1" fmla="*/ 13494 h 1145878"/>
                  <a:gd name="connsiteX2" fmla="*/ 12665067 w 12670360"/>
                  <a:gd name="connsiteY2" fmla="*/ 0 h 1145878"/>
                  <a:gd name="connsiteX3" fmla="*/ 12670298 w 12670360"/>
                  <a:gd name="connsiteY3" fmla="*/ 1145878 h 1145878"/>
                  <a:gd name="connsiteX4" fmla="*/ 0 w 12670360"/>
                  <a:gd name="connsiteY4" fmla="*/ 1145878 h 1145878"/>
                  <a:gd name="connsiteX0" fmla="*/ 0 w 12674351"/>
                  <a:gd name="connsiteY0" fmla="*/ 1145878 h 1145878"/>
                  <a:gd name="connsiteX1" fmla="*/ 448503 w 12674351"/>
                  <a:gd name="connsiteY1" fmla="*/ 13494 h 1145878"/>
                  <a:gd name="connsiteX2" fmla="*/ 12674351 w 12674351"/>
                  <a:gd name="connsiteY2" fmla="*/ 0 h 1145878"/>
                  <a:gd name="connsiteX3" fmla="*/ 12670298 w 12674351"/>
                  <a:gd name="connsiteY3" fmla="*/ 1145878 h 1145878"/>
                  <a:gd name="connsiteX4" fmla="*/ 0 w 12674351"/>
                  <a:gd name="connsiteY4" fmla="*/ 1145878 h 1145878"/>
                  <a:gd name="connsiteX0" fmla="*/ 0 w 12670390"/>
                  <a:gd name="connsiteY0" fmla="*/ 1145878 h 1145878"/>
                  <a:gd name="connsiteX1" fmla="*/ 448503 w 12670390"/>
                  <a:gd name="connsiteY1" fmla="*/ 13494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70390"/>
                  <a:gd name="connsiteY0" fmla="*/ 1145878 h 1145878"/>
                  <a:gd name="connsiteX1" fmla="*/ 436898 w 12670390"/>
                  <a:gd name="connsiteY1" fmla="*/ 1588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81995"/>
                  <a:gd name="connsiteY0" fmla="*/ 1148260 h 1148260"/>
                  <a:gd name="connsiteX1" fmla="*/ 448503 w 12681995"/>
                  <a:gd name="connsiteY1" fmla="*/ 1588 h 1148260"/>
                  <a:gd name="connsiteX2" fmla="*/ 12678992 w 12681995"/>
                  <a:gd name="connsiteY2" fmla="*/ 0 h 1148260"/>
                  <a:gd name="connsiteX3" fmla="*/ 12681903 w 12681995"/>
                  <a:gd name="connsiteY3" fmla="*/ 1145878 h 1148260"/>
                  <a:gd name="connsiteX4" fmla="*/ 0 w 12681995"/>
                  <a:gd name="connsiteY4" fmla="*/ 1148260 h 11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1995" h="1148260">
                    <a:moveTo>
                      <a:pt x="0" y="1148260"/>
                    </a:moveTo>
                    <a:lnTo>
                      <a:pt x="448503" y="1588"/>
                    </a:lnTo>
                    <a:lnTo>
                      <a:pt x="12678992" y="0"/>
                    </a:lnTo>
                    <a:cubicBezTo>
                      <a:pt x="12678210" y="389103"/>
                      <a:pt x="12682685" y="756775"/>
                      <a:pt x="12681903" y="1145878"/>
                    </a:cubicBezTo>
                    <a:lnTo>
                      <a:pt x="0" y="114826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0" name="Shape 42"/>
              <p:cNvSpPr/>
              <p:nvPr/>
            </p:nvSpPr>
            <p:spPr>
              <a:xfrm>
                <a:off x="0" y="8981256"/>
                <a:ext cx="13004801" cy="792088"/>
              </a:xfrm>
              <a:prstGeom prst="rect">
                <a:avLst/>
              </a:prstGeom>
              <a:solidFill>
                <a:schemeClr val="tx1"/>
              </a:solidFill>
              <a:ln w="12700">
                <a:miter lim="400000"/>
              </a:ln>
              <a:effectLst/>
            </p:spPr>
            <p:txBody>
              <a:bodyPr lIns="0" tIns="0" rIns="0" bIns="0" anchor="ctr"/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  <a:endParaRPr lang="pl-PL" dirty="0"/>
              </a:p>
            </p:txBody>
          </p:sp>
          <p:sp>
            <p:nvSpPr>
              <p:cNvPr id="11" name="Trójkąt prostokątny 14"/>
              <p:cNvSpPr/>
              <p:nvPr/>
            </p:nvSpPr>
            <p:spPr>
              <a:xfrm flipV="1">
                <a:off x="0" y="8978626"/>
                <a:ext cx="318566" cy="789707"/>
              </a:xfrm>
              <a:custGeom>
                <a:avLst/>
                <a:gdLst>
                  <a:gd name="connsiteX0" fmla="*/ 0 w 525736"/>
                  <a:gd name="connsiteY0" fmla="*/ 792088 h 792088"/>
                  <a:gd name="connsiteX1" fmla="*/ 0 w 525736"/>
                  <a:gd name="connsiteY1" fmla="*/ 0 h 792088"/>
                  <a:gd name="connsiteX2" fmla="*/ 525736 w 525736"/>
                  <a:gd name="connsiteY2" fmla="*/ 792088 h 792088"/>
                  <a:gd name="connsiteX3" fmla="*/ 0 w 525736"/>
                  <a:gd name="connsiteY3" fmla="*/ 792088 h 792088"/>
                  <a:gd name="connsiteX0" fmla="*/ 0 w 313804"/>
                  <a:gd name="connsiteY0" fmla="*/ 792088 h 792088"/>
                  <a:gd name="connsiteX1" fmla="*/ 0 w 313804"/>
                  <a:gd name="connsiteY1" fmla="*/ 0 h 792088"/>
                  <a:gd name="connsiteX2" fmla="*/ 313804 w 313804"/>
                  <a:gd name="connsiteY2" fmla="*/ 792088 h 792088"/>
                  <a:gd name="connsiteX3" fmla="*/ 0 w 313804"/>
                  <a:gd name="connsiteY3" fmla="*/ 792088 h 792088"/>
                  <a:gd name="connsiteX0" fmla="*/ 0 w 318566"/>
                  <a:gd name="connsiteY0" fmla="*/ 792088 h 792088"/>
                  <a:gd name="connsiteX1" fmla="*/ 0 w 318566"/>
                  <a:gd name="connsiteY1" fmla="*/ 0 h 792088"/>
                  <a:gd name="connsiteX2" fmla="*/ 318566 w 318566"/>
                  <a:gd name="connsiteY2" fmla="*/ 789707 h 792088"/>
                  <a:gd name="connsiteX3" fmla="*/ 0 w 318566"/>
                  <a:gd name="connsiteY3" fmla="*/ 792088 h 792088"/>
                  <a:gd name="connsiteX0" fmla="*/ 0 w 318566"/>
                  <a:gd name="connsiteY0" fmla="*/ 787325 h 789707"/>
                  <a:gd name="connsiteX1" fmla="*/ 0 w 318566"/>
                  <a:gd name="connsiteY1" fmla="*/ 0 h 789707"/>
                  <a:gd name="connsiteX2" fmla="*/ 318566 w 318566"/>
                  <a:gd name="connsiteY2" fmla="*/ 789707 h 789707"/>
                  <a:gd name="connsiteX3" fmla="*/ 0 w 318566"/>
                  <a:gd name="connsiteY3" fmla="*/ 787325 h 78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566" h="789707">
                    <a:moveTo>
                      <a:pt x="0" y="787325"/>
                    </a:moveTo>
                    <a:lnTo>
                      <a:pt x="0" y="0"/>
                    </a:lnTo>
                    <a:lnTo>
                      <a:pt x="318566" y="789707"/>
                    </a:lnTo>
                    <a:lnTo>
                      <a:pt x="0" y="78732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</p:grpSp>
      <p:pic>
        <p:nvPicPr>
          <p:cNvPr id="12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36" y="9233434"/>
            <a:ext cx="1280160" cy="2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ymbol zastępczy tekstu 2"/>
          <p:cNvSpPr>
            <a:spLocks noGrp="1"/>
          </p:cNvSpPr>
          <p:nvPr>
            <p:ph type="body" sz="quarter" idx="10" hasCustomPrompt="1"/>
          </p:nvPr>
        </p:nvSpPr>
        <p:spPr>
          <a:xfrm>
            <a:off x="741760" y="77193"/>
            <a:ext cx="1836368" cy="3817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Hasło</a:t>
            </a:r>
          </a:p>
        </p:txBody>
      </p:sp>
      <p:sp>
        <p:nvSpPr>
          <p:cNvPr id="15" name="Symbol zastępczy tekstu 14"/>
          <p:cNvSpPr>
            <a:spLocks noGrp="1"/>
          </p:cNvSpPr>
          <p:nvPr>
            <p:ph type="body" sz="quarter" idx="11"/>
          </p:nvPr>
        </p:nvSpPr>
        <p:spPr>
          <a:xfrm>
            <a:off x="777600" y="3652664"/>
            <a:ext cx="5508776" cy="4680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>
                <a:solidFill>
                  <a:schemeClr val="tx2"/>
                </a:solidFill>
                <a:latin typeface="+mn-lt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>
                <a:solidFill>
                  <a:schemeClr val="tx2"/>
                </a:solidFill>
                <a:latin typeface="+mn-lt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>
                <a:solidFill>
                  <a:schemeClr val="tx2"/>
                </a:solidFill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16" name="Symbol zastępczy tekstu 14"/>
          <p:cNvSpPr>
            <a:spLocks noGrp="1"/>
          </p:cNvSpPr>
          <p:nvPr>
            <p:ph type="body" sz="quarter" idx="12" hasCustomPrompt="1"/>
          </p:nvPr>
        </p:nvSpPr>
        <p:spPr>
          <a:xfrm>
            <a:off x="741760" y="2428528"/>
            <a:ext cx="11521280" cy="864096"/>
          </a:xfrm>
          <a:prstGeom prst="rect">
            <a:avLst/>
          </a:prstGeom>
        </p:spPr>
        <p:txBody>
          <a:bodyPr/>
          <a:lstStyle>
            <a:lvl1pPr marL="0" marR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5000"/>
              <a:buFont typeface="Arial" panose="020B0604020202020204" pitchFamily="34" charset="0"/>
              <a:buNone/>
              <a:tabLst/>
              <a:defRPr sz="2400" b="0" baseline="0">
                <a:solidFill>
                  <a:schemeClr val="tx1"/>
                </a:solidFill>
                <a:latin typeface="+mn-lt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lang="pl-PL" dirty="0" smtClean="0"/>
              <a:t>Tu można wpisać tekst wprowadzający. Zieloną kreskę można w razie potrzeby przesunąć we wzorcu: menu Widok &gt; Wzorzec slajdów</a:t>
            </a:r>
          </a:p>
        </p:txBody>
      </p:sp>
      <p:sp>
        <p:nvSpPr>
          <p:cNvPr id="17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3046016" y="77664"/>
            <a:ext cx="9217024" cy="3817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Tytuł sekcji (najlepiej wpisać w „Widoku wzorca” do układu slajdu dla każdej sekcji) </a:t>
            </a:r>
          </a:p>
        </p:txBody>
      </p:sp>
      <p:sp>
        <p:nvSpPr>
          <p:cNvPr id="18" name="Symbol zastępczy tekstu 14"/>
          <p:cNvSpPr>
            <a:spLocks noGrp="1"/>
          </p:cNvSpPr>
          <p:nvPr>
            <p:ph type="body" sz="quarter" idx="14" hasCustomPrompt="1"/>
          </p:nvPr>
        </p:nvSpPr>
        <p:spPr>
          <a:xfrm>
            <a:off x="741760" y="844352"/>
            <a:ext cx="11521280" cy="100811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4800" b="0" baseline="0">
                <a:solidFill>
                  <a:schemeClr val="tx1"/>
                </a:solidFill>
                <a:latin typeface="+mj-lt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dirty="0" smtClean="0"/>
              <a:t>Tytuł slajdu krótszy</a:t>
            </a:r>
          </a:p>
        </p:txBody>
      </p:sp>
      <p:sp>
        <p:nvSpPr>
          <p:cNvPr id="19" name="Shape 35"/>
          <p:cNvSpPr/>
          <p:nvPr userDrawn="1"/>
        </p:nvSpPr>
        <p:spPr>
          <a:xfrm>
            <a:off x="829279" y="1852464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21" name="Symbol zastępczy zawartości 20"/>
          <p:cNvSpPr>
            <a:spLocks noGrp="1"/>
          </p:cNvSpPr>
          <p:nvPr>
            <p:ph sz="quarter" idx="15"/>
          </p:nvPr>
        </p:nvSpPr>
        <p:spPr>
          <a:xfrm>
            <a:off x="6789738" y="3652664"/>
            <a:ext cx="5473302" cy="4680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  <a:latin typeface="+mn-lt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2"/>
                </a:solidFill>
                <a:latin typeface="+mn-lt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2"/>
                </a:solidFill>
                <a:latin typeface="+mn-lt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2"/>
                </a:solidFill>
                <a:latin typeface="+mn-lt"/>
              </a:defRPr>
            </a:lvl4pPr>
            <a:lvl5pPr>
              <a:defRPr sz="16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</p:spTree>
    <p:extLst>
      <p:ext uri="{BB962C8B-B14F-4D97-AF65-F5344CB8AC3E}">
        <p14:creationId xmlns:p14="http://schemas.microsoft.com/office/powerpoint/2010/main" val="11635833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z dużą grafiką - dłuższy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 userDrawn="1"/>
        </p:nvGrpSpPr>
        <p:grpSpPr>
          <a:xfrm>
            <a:off x="-1" y="0"/>
            <a:ext cx="13004802" cy="9773344"/>
            <a:chOff x="-1" y="0"/>
            <a:chExt cx="13004802" cy="9773344"/>
          </a:xfrm>
        </p:grpSpPr>
        <p:sp>
          <p:nvSpPr>
            <p:cNvPr id="5" name="Trapez 3"/>
            <p:cNvSpPr/>
            <p:nvPr/>
          </p:nvSpPr>
          <p:spPr>
            <a:xfrm flipH="1" flipV="1">
              <a:off x="2439" y="0"/>
              <a:ext cx="2923680" cy="574130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745982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10407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208726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1043460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43460 w 12681995"/>
                <a:gd name="connsiteY1" fmla="*/ 53024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64120 w 12681995"/>
                <a:gd name="connsiteY1" fmla="*/ 25304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33132 w 12681995"/>
                <a:gd name="connsiteY1" fmla="*/ 636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1995" h="1148260">
                  <a:moveTo>
                    <a:pt x="0" y="1148260"/>
                  </a:moveTo>
                  <a:lnTo>
                    <a:pt x="1033132" y="636"/>
                  </a:lnTo>
                  <a:lnTo>
                    <a:pt x="12678992" y="0"/>
                  </a:lnTo>
                  <a:cubicBezTo>
                    <a:pt x="12678210" y="389103"/>
                    <a:pt x="12682685" y="756775"/>
                    <a:pt x="12681903" y="1145878"/>
                  </a:cubicBezTo>
                  <a:lnTo>
                    <a:pt x="0" y="114826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-1" y="8625084"/>
              <a:ext cx="13004802" cy="1148260"/>
              <a:chOff x="-1" y="8625084"/>
              <a:chExt cx="13004802" cy="1148260"/>
            </a:xfrm>
          </p:grpSpPr>
          <p:sp>
            <p:nvSpPr>
              <p:cNvPr id="7" name="Trapez 3"/>
              <p:cNvSpPr/>
              <p:nvPr/>
            </p:nvSpPr>
            <p:spPr>
              <a:xfrm>
                <a:off x="-1" y="8625084"/>
                <a:ext cx="13004801" cy="1148260"/>
              </a:xfrm>
              <a:custGeom>
                <a:avLst/>
                <a:gdLst>
                  <a:gd name="connsiteX0" fmla="*/ 0 w 12651729"/>
                  <a:gd name="connsiteY0" fmla="*/ 1132384 h 1132384"/>
                  <a:gd name="connsiteX1" fmla="*/ 448503 w 12651729"/>
                  <a:gd name="connsiteY1" fmla="*/ 0 h 1132384"/>
                  <a:gd name="connsiteX2" fmla="*/ 12203226 w 12651729"/>
                  <a:gd name="connsiteY2" fmla="*/ 0 h 1132384"/>
                  <a:gd name="connsiteX3" fmla="*/ 12651729 w 12651729"/>
                  <a:gd name="connsiteY3" fmla="*/ 1132384 h 1132384"/>
                  <a:gd name="connsiteX4" fmla="*/ 0 w 12651729"/>
                  <a:gd name="connsiteY4" fmla="*/ 1132384 h 1132384"/>
                  <a:gd name="connsiteX0" fmla="*/ 0 w 12651729"/>
                  <a:gd name="connsiteY0" fmla="*/ 1160959 h 1160959"/>
                  <a:gd name="connsiteX1" fmla="*/ 448503 w 12651729"/>
                  <a:gd name="connsiteY1" fmla="*/ 28575 h 1160959"/>
                  <a:gd name="connsiteX2" fmla="*/ 12622326 w 12651729"/>
                  <a:gd name="connsiteY2" fmla="*/ 0 h 1160959"/>
                  <a:gd name="connsiteX3" fmla="*/ 12651729 w 12651729"/>
                  <a:gd name="connsiteY3" fmla="*/ 1160959 h 1160959"/>
                  <a:gd name="connsiteX4" fmla="*/ 0 w 12651729"/>
                  <a:gd name="connsiteY4" fmla="*/ 1160959 h 1160959"/>
                  <a:gd name="connsiteX0" fmla="*/ 0 w 12654076"/>
                  <a:gd name="connsiteY0" fmla="*/ 1167309 h 1167309"/>
                  <a:gd name="connsiteX1" fmla="*/ 448503 w 12654076"/>
                  <a:gd name="connsiteY1" fmla="*/ 34925 h 1167309"/>
                  <a:gd name="connsiteX2" fmla="*/ 12654076 w 12654076"/>
                  <a:gd name="connsiteY2" fmla="*/ 0 h 1167309"/>
                  <a:gd name="connsiteX3" fmla="*/ 12651729 w 12654076"/>
                  <a:gd name="connsiteY3" fmla="*/ 1167309 h 1167309"/>
                  <a:gd name="connsiteX4" fmla="*/ 0 w 12654076"/>
                  <a:gd name="connsiteY4" fmla="*/ 1167309 h 1167309"/>
                  <a:gd name="connsiteX0" fmla="*/ 0 w 12660426"/>
                  <a:gd name="connsiteY0" fmla="*/ 1148259 h 1148259"/>
                  <a:gd name="connsiteX1" fmla="*/ 448503 w 12660426"/>
                  <a:gd name="connsiteY1" fmla="*/ 15875 h 1148259"/>
                  <a:gd name="connsiteX2" fmla="*/ 12660426 w 12660426"/>
                  <a:gd name="connsiteY2" fmla="*/ 0 h 1148259"/>
                  <a:gd name="connsiteX3" fmla="*/ 12651729 w 12660426"/>
                  <a:gd name="connsiteY3" fmla="*/ 1148259 h 1148259"/>
                  <a:gd name="connsiteX4" fmla="*/ 0 w 12660426"/>
                  <a:gd name="connsiteY4" fmla="*/ 1148259 h 1148259"/>
                  <a:gd name="connsiteX0" fmla="*/ 0 w 12670336"/>
                  <a:gd name="connsiteY0" fmla="*/ 1148259 h 1148259"/>
                  <a:gd name="connsiteX1" fmla="*/ 448503 w 12670336"/>
                  <a:gd name="connsiteY1" fmla="*/ 15875 h 1148259"/>
                  <a:gd name="connsiteX2" fmla="*/ 12660426 w 12670336"/>
                  <a:gd name="connsiteY2" fmla="*/ 0 h 1148259"/>
                  <a:gd name="connsiteX3" fmla="*/ 12670298 w 12670336"/>
                  <a:gd name="connsiteY3" fmla="*/ 1148259 h 1148259"/>
                  <a:gd name="connsiteX4" fmla="*/ 0 w 12670336"/>
                  <a:gd name="connsiteY4" fmla="*/ 1148259 h 1148259"/>
                  <a:gd name="connsiteX0" fmla="*/ 0 w 12672031"/>
                  <a:gd name="connsiteY0" fmla="*/ 1143497 h 1143497"/>
                  <a:gd name="connsiteX1" fmla="*/ 448503 w 12672031"/>
                  <a:gd name="connsiteY1" fmla="*/ 11113 h 1143497"/>
                  <a:gd name="connsiteX2" fmla="*/ 12672031 w 12672031"/>
                  <a:gd name="connsiteY2" fmla="*/ 0 h 1143497"/>
                  <a:gd name="connsiteX3" fmla="*/ 12670298 w 12672031"/>
                  <a:gd name="connsiteY3" fmla="*/ 1143497 h 1143497"/>
                  <a:gd name="connsiteX4" fmla="*/ 0 w 12672031"/>
                  <a:gd name="connsiteY4" fmla="*/ 1143497 h 1143497"/>
                  <a:gd name="connsiteX0" fmla="*/ 0 w 12670360"/>
                  <a:gd name="connsiteY0" fmla="*/ 1143497 h 1143497"/>
                  <a:gd name="connsiteX1" fmla="*/ 448503 w 12670360"/>
                  <a:gd name="connsiteY1" fmla="*/ 11113 h 1143497"/>
                  <a:gd name="connsiteX2" fmla="*/ 12665068 w 12670360"/>
                  <a:gd name="connsiteY2" fmla="*/ 0 h 1143497"/>
                  <a:gd name="connsiteX3" fmla="*/ 12670298 w 12670360"/>
                  <a:gd name="connsiteY3" fmla="*/ 1143497 h 1143497"/>
                  <a:gd name="connsiteX4" fmla="*/ 0 w 12670360"/>
                  <a:gd name="connsiteY4" fmla="*/ 1143497 h 1143497"/>
                  <a:gd name="connsiteX0" fmla="*/ 0 w 12672030"/>
                  <a:gd name="connsiteY0" fmla="*/ 1145878 h 1145878"/>
                  <a:gd name="connsiteX1" fmla="*/ 448503 w 12672030"/>
                  <a:gd name="connsiteY1" fmla="*/ 13494 h 1145878"/>
                  <a:gd name="connsiteX2" fmla="*/ 12672030 w 12672030"/>
                  <a:gd name="connsiteY2" fmla="*/ 0 h 1145878"/>
                  <a:gd name="connsiteX3" fmla="*/ 12670298 w 12672030"/>
                  <a:gd name="connsiteY3" fmla="*/ 1145878 h 1145878"/>
                  <a:gd name="connsiteX4" fmla="*/ 0 w 12672030"/>
                  <a:gd name="connsiteY4" fmla="*/ 1145878 h 1145878"/>
                  <a:gd name="connsiteX0" fmla="*/ 0 w 12670360"/>
                  <a:gd name="connsiteY0" fmla="*/ 1145878 h 1145878"/>
                  <a:gd name="connsiteX1" fmla="*/ 448503 w 12670360"/>
                  <a:gd name="connsiteY1" fmla="*/ 13494 h 1145878"/>
                  <a:gd name="connsiteX2" fmla="*/ 12665067 w 12670360"/>
                  <a:gd name="connsiteY2" fmla="*/ 0 h 1145878"/>
                  <a:gd name="connsiteX3" fmla="*/ 12670298 w 12670360"/>
                  <a:gd name="connsiteY3" fmla="*/ 1145878 h 1145878"/>
                  <a:gd name="connsiteX4" fmla="*/ 0 w 12670360"/>
                  <a:gd name="connsiteY4" fmla="*/ 1145878 h 1145878"/>
                  <a:gd name="connsiteX0" fmla="*/ 0 w 12674351"/>
                  <a:gd name="connsiteY0" fmla="*/ 1145878 h 1145878"/>
                  <a:gd name="connsiteX1" fmla="*/ 448503 w 12674351"/>
                  <a:gd name="connsiteY1" fmla="*/ 13494 h 1145878"/>
                  <a:gd name="connsiteX2" fmla="*/ 12674351 w 12674351"/>
                  <a:gd name="connsiteY2" fmla="*/ 0 h 1145878"/>
                  <a:gd name="connsiteX3" fmla="*/ 12670298 w 12674351"/>
                  <a:gd name="connsiteY3" fmla="*/ 1145878 h 1145878"/>
                  <a:gd name="connsiteX4" fmla="*/ 0 w 12674351"/>
                  <a:gd name="connsiteY4" fmla="*/ 1145878 h 1145878"/>
                  <a:gd name="connsiteX0" fmla="*/ 0 w 12670390"/>
                  <a:gd name="connsiteY0" fmla="*/ 1145878 h 1145878"/>
                  <a:gd name="connsiteX1" fmla="*/ 448503 w 12670390"/>
                  <a:gd name="connsiteY1" fmla="*/ 13494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70390"/>
                  <a:gd name="connsiteY0" fmla="*/ 1145878 h 1145878"/>
                  <a:gd name="connsiteX1" fmla="*/ 436898 w 12670390"/>
                  <a:gd name="connsiteY1" fmla="*/ 1588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81995"/>
                  <a:gd name="connsiteY0" fmla="*/ 1148260 h 1148260"/>
                  <a:gd name="connsiteX1" fmla="*/ 448503 w 12681995"/>
                  <a:gd name="connsiteY1" fmla="*/ 1588 h 1148260"/>
                  <a:gd name="connsiteX2" fmla="*/ 12678992 w 12681995"/>
                  <a:gd name="connsiteY2" fmla="*/ 0 h 1148260"/>
                  <a:gd name="connsiteX3" fmla="*/ 12681903 w 12681995"/>
                  <a:gd name="connsiteY3" fmla="*/ 1145878 h 1148260"/>
                  <a:gd name="connsiteX4" fmla="*/ 0 w 12681995"/>
                  <a:gd name="connsiteY4" fmla="*/ 1148260 h 11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1995" h="1148260">
                    <a:moveTo>
                      <a:pt x="0" y="1148260"/>
                    </a:moveTo>
                    <a:lnTo>
                      <a:pt x="448503" y="1588"/>
                    </a:lnTo>
                    <a:lnTo>
                      <a:pt x="12678992" y="0"/>
                    </a:lnTo>
                    <a:cubicBezTo>
                      <a:pt x="12678210" y="389103"/>
                      <a:pt x="12682685" y="756775"/>
                      <a:pt x="12681903" y="1145878"/>
                    </a:cubicBezTo>
                    <a:lnTo>
                      <a:pt x="0" y="114826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0" name="Shape 42"/>
              <p:cNvSpPr/>
              <p:nvPr/>
            </p:nvSpPr>
            <p:spPr>
              <a:xfrm>
                <a:off x="0" y="8981256"/>
                <a:ext cx="13004801" cy="792088"/>
              </a:xfrm>
              <a:prstGeom prst="rect">
                <a:avLst/>
              </a:prstGeom>
              <a:solidFill>
                <a:schemeClr val="tx1"/>
              </a:solidFill>
              <a:ln w="12700">
                <a:miter lim="400000"/>
              </a:ln>
              <a:effectLst/>
            </p:spPr>
            <p:txBody>
              <a:bodyPr lIns="0" tIns="0" rIns="0" bIns="0" anchor="ctr"/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  <a:endParaRPr lang="pl-PL" dirty="0"/>
              </a:p>
            </p:txBody>
          </p:sp>
          <p:sp>
            <p:nvSpPr>
              <p:cNvPr id="11" name="Trójkąt prostokątny 14"/>
              <p:cNvSpPr/>
              <p:nvPr/>
            </p:nvSpPr>
            <p:spPr>
              <a:xfrm flipV="1">
                <a:off x="0" y="8978626"/>
                <a:ext cx="318566" cy="789707"/>
              </a:xfrm>
              <a:custGeom>
                <a:avLst/>
                <a:gdLst>
                  <a:gd name="connsiteX0" fmla="*/ 0 w 525736"/>
                  <a:gd name="connsiteY0" fmla="*/ 792088 h 792088"/>
                  <a:gd name="connsiteX1" fmla="*/ 0 w 525736"/>
                  <a:gd name="connsiteY1" fmla="*/ 0 h 792088"/>
                  <a:gd name="connsiteX2" fmla="*/ 525736 w 525736"/>
                  <a:gd name="connsiteY2" fmla="*/ 792088 h 792088"/>
                  <a:gd name="connsiteX3" fmla="*/ 0 w 525736"/>
                  <a:gd name="connsiteY3" fmla="*/ 792088 h 792088"/>
                  <a:gd name="connsiteX0" fmla="*/ 0 w 313804"/>
                  <a:gd name="connsiteY0" fmla="*/ 792088 h 792088"/>
                  <a:gd name="connsiteX1" fmla="*/ 0 w 313804"/>
                  <a:gd name="connsiteY1" fmla="*/ 0 h 792088"/>
                  <a:gd name="connsiteX2" fmla="*/ 313804 w 313804"/>
                  <a:gd name="connsiteY2" fmla="*/ 792088 h 792088"/>
                  <a:gd name="connsiteX3" fmla="*/ 0 w 313804"/>
                  <a:gd name="connsiteY3" fmla="*/ 792088 h 792088"/>
                  <a:gd name="connsiteX0" fmla="*/ 0 w 318566"/>
                  <a:gd name="connsiteY0" fmla="*/ 792088 h 792088"/>
                  <a:gd name="connsiteX1" fmla="*/ 0 w 318566"/>
                  <a:gd name="connsiteY1" fmla="*/ 0 h 792088"/>
                  <a:gd name="connsiteX2" fmla="*/ 318566 w 318566"/>
                  <a:gd name="connsiteY2" fmla="*/ 789707 h 792088"/>
                  <a:gd name="connsiteX3" fmla="*/ 0 w 318566"/>
                  <a:gd name="connsiteY3" fmla="*/ 792088 h 792088"/>
                  <a:gd name="connsiteX0" fmla="*/ 0 w 318566"/>
                  <a:gd name="connsiteY0" fmla="*/ 787325 h 789707"/>
                  <a:gd name="connsiteX1" fmla="*/ 0 w 318566"/>
                  <a:gd name="connsiteY1" fmla="*/ 0 h 789707"/>
                  <a:gd name="connsiteX2" fmla="*/ 318566 w 318566"/>
                  <a:gd name="connsiteY2" fmla="*/ 789707 h 789707"/>
                  <a:gd name="connsiteX3" fmla="*/ 0 w 318566"/>
                  <a:gd name="connsiteY3" fmla="*/ 787325 h 78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566" h="789707">
                    <a:moveTo>
                      <a:pt x="0" y="787325"/>
                    </a:moveTo>
                    <a:lnTo>
                      <a:pt x="0" y="0"/>
                    </a:lnTo>
                    <a:lnTo>
                      <a:pt x="318566" y="789707"/>
                    </a:lnTo>
                    <a:lnTo>
                      <a:pt x="0" y="78732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</p:grpSp>
      <p:pic>
        <p:nvPicPr>
          <p:cNvPr id="12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36" y="9233434"/>
            <a:ext cx="1280160" cy="2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ymbol zastępczy tekstu 2"/>
          <p:cNvSpPr>
            <a:spLocks noGrp="1"/>
          </p:cNvSpPr>
          <p:nvPr>
            <p:ph type="body" sz="quarter" idx="10" hasCustomPrompt="1"/>
          </p:nvPr>
        </p:nvSpPr>
        <p:spPr>
          <a:xfrm>
            <a:off x="741760" y="77193"/>
            <a:ext cx="1836368" cy="3817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Hasło</a:t>
            </a:r>
          </a:p>
        </p:txBody>
      </p:sp>
      <p:sp>
        <p:nvSpPr>
          <p:cNvPr id="15" name="Symbol zastępczy tekstu 14"/>
          <p:cNvSpPr>
            <a:spLocks noGrp="1"/>
          </p:cNvSpPr>
          <p:nvPr>
            <p:ph type="body" sz="quarter" idx="11"/>
          </p:nvPr>
        </p:nvSpPr>
        <p:spPr>
          <a:xfrm>
            <a:off x="6790432" y="5236840"/>
            <a:ext cx="5508776" cy="309634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>
                <a:solidFill>
                  <a:schemeClr val="tx2"/>
                </a:solidFill>
                <a:latin typeface="+mn-lt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>
                <a:solidFill>
                  <a:schemeClr val="tx2"/>
                </a:solidFill>
                <a:latin typeface="+mn-lt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>
                <a:solidFill>
                  <a:schemeClr val="tx2"/>
                </a:solidFill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16" name="Symbol zastępczy tekstu 14"/>
          <p:cNvSpPr>
            <a:spLocks noGrp="1"/>
          </p:cNvSpPr>
          <p:nvPr>
            <p:ph type="body" sz="quarter" idx="12" hasCustomPrompt="1"/>
          </p:nvPr>
        </p:nvSpPr>
        <p:spPr>
          <a:xfrm>
            <a:off x="6790432" y="3364632"/>
            <a:ext cx="5472608" cy="1656184"/>
          </a:xfrm>
          <a:prstGeom prst="rect">
            <a:avLst/>
          </a:prstGeom>
        </p:spPr>
        <p:txBody>
          <a:bodyPr/>
          <a:lstStyle>
            <a:lvl1pPr marL="0" marR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 sz="2400" b="0" baseline="0">
                <a:solidFill>
                  <a:schemeClr val="tx1"/>
                </a:solidFill>
                <a:latin typeface="+mn-lt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lang="pl-PL" dirty="0" smtClean="0"/>
              <a:t>Tu można wpisać tekst wprowadzający. Zieloną kreskę można w razie potrzeby przesunąć we wzorcu: menu Widok &gt; Wzorzec slajdów</a:t>
            </a:r>
          </a:p>
        </p:txBody>
      </p:sp>
      <p:sp>
        <p:nvSpPr>
          <p:cNvPr id="17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3046016" y="77664"/>
            <a:ext cx="9217024" cy="3817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Tytuł sekcji (najlepiej wpisać w „Widoku wzorca” do układu slajdu dla każdej sekcji) </a:t>
            </a:r>
          </a:p>
        </p:txBody>
      </p:sp>
      <p:sp>
        <p:nvSpPr>
          <p:cNvPr id="18" name="Symbol zastępczy tekstu 14"/>
          <p:cNvSpPr>
            <a:spLocks noGrp="1"/>
          </p:cNvSpPr>
          <p:nvPr>
            <p:ph type="body" sz="quarter" idx="14" hasCustomPrompt="1"/>
          </p:nvPr>
        </p:nvSpPr>
        <p:spPr>
          <a:xfrm>
            <a:off x="6790432" y="916359"/>
            <a:ext cx="5472608" cy="194421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4000" b="0" baseline="0">
                <a:solidFill>
                  <a:schemeClr val="tx1"/>
                </a:solidFill>
                <a:latin typeface="+mj-lt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dirty="0" smtClean="0"/>
              <a:t>Tytuł </a:t>
            </a:r>
            <a:br>
              <a:rPr lang="pl-PL" dirty="0" smtClean="0"/>
            </a:br>
            <a:r>
              <a:rPr lang="pl-PL" dirty="0" smtClean="0"/>
              <a:t>slajdu</a:t>
            </a:r>
          </a:p>
          <a:p>
            <a:pPr lvl="0"/>
            <a:r>
              <a:rPr lang="pl-PL" dirty="0" smtClean="0"/>
              <a:t>dłuższy</a:t>
            </a:r>
          </a:p>
        </p:txBody>
      </p:sp>
      <p:sp>
        <p:nvSpPr>
          <p:cNvPr id="19" name="Shape 35"/>
          <p:cNvSpPr/>
          <p:nvPr userDrawn="1"/>
        </p:nvSpPr>
        <p:spPr>
          <a:xfrm>
            <a:off x="6816576" y="3004592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21" name="Symbol zastępczy zawartości 20"/>
          <p:cNvSpPr>
            <a:spLocks noGrp="1"/>
          </p:cNvSpPr>
          <p:nvPr>
            <p:ph sz="quarter" idx="15"/>
          </p:nvPr>
        </p:nvSpPr>
        <p:spPr>
          <a:xfrm>
            <a:off x="741760" y="916360"/>
            <a:ext cx="5473302" cy="74168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  <a:latin typeface="+mn-lt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2"/>
                </a:solidFill>
                <a:latin typeface="+mn-lt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2"/>
                </a:solidFill>
                <a:latin typeface="+mn-lt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2"/>
                </a:solidFill>
                <a:latin typeface="+mn-lt"/>
              </a:defRPr>
            </a:lvl4pPr>
            <a:lvl5pPr>
              <a:defRPr sz="16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</p:spTree>
    <p:extLst>
      <p:ext uri="{BB962C8B-B14F-4D97-AF65-F5344CB8AC3E}">
        <p14:creationId xmlns:p14="http://schemas.microsoft.com/office/powerpoint/2010/main" val="2600146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z dużą grafiką - krótszy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 userDrawn="1"/>
        </p:nvGrpSpPr>
        <p:grpSpPr>
          <a:xfrm>
            <a:off x="-1" y="0"/>
            <a:ext cx="13004802" cy="9773344"/>
            <a:chOff x="-1" y="0"/>
            <a:chExt cx="13004802" cy="9773344"/>
          </a:xfrm>
        </p:grpSpPr>
        <p:sp>
          <p:nvSpPr>
            <p:cNvPr id="5" name="Trapez 3"/>
            <p:cNvSpPr/>
            <p:nvPr/>
          </p:nvSpPr>
          <p:spPr>
            <a:xfrm flipH="1" flipV="1">
              <a:off x="2439" y="0"/>
              <a:ext cx="2923680" cy="574130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745982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10407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208726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1043460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43460 w 12681995"/>
                <a:gd name="connsiteY1" fmla="*/ 53024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64120 w 12681995"/>
                <a:gd name="connsiteY1" fmla="*/ 25304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33132 w 12681995"/>
                <a:gd name="connsiteY1" fmla="*/ 636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1995" h="1148260">
                  <a:moveTo>
                    <a:pt x="0" y="1148260"/>
                  </a:moveTo>
                  <a:lnTo>
                    <a:pt x="1033132" y="636"/>
                  </a:lnTo>
                  <a:lnTo>
                    <a:pt x="12678992" y="0"/>
                  </a:lnTo>
                  <a:cubicBezTo>
                    <a:pt x="12678210" y="389103"/>
                    <a:pt x="12682685" y="756775"/>
                    <a:pt x="12681903" y="1145878"/>
                  </a:cubicBezTo>
                  <a:lnTo>
                    <a:pt x="0" y="114826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-1" y="8625084"/>
              <a:ext cx="13004802" cy="1148260"/>
              <a:chOff x="-1" y="8625084"/>
              <a:chExt cx="13004802" cy="1148260"/>
            </a:xfrm>
          </p:grpSpPr>
          <p:sp>
            <p:nvSpPr>
              <p:cNvPr id="7" name="Trapez 3"/>
              <p:cNvSpPr/>
              <p:nvPr/>
            </p:nvSpPr>
            <p:spPr>
              <a:xfrm>
                <a:off x="-1" y="8625084"/>
                <a:ext cx="13004801" cy="1148260"/>
              </a:xfrm>
              <a:custGeom>
                <a:avLst/>
                <a:gdLst>
                  <a:gd name="connsiteX0" fmla="*/ 0 w 12651729"/>
                  <a:gd name="connsiteY0" fmla="*/ 1132384 h 1132384"/>
                  <a:gd name="connsiteX1" fmla="*/ 448503 w 12651729"/>
                  <a:gd name="connsiteY1" fmla="*/ 0 h 1132384"/>
                  <a:gd name="connsiteX2" fmla="*/ 12203226 w 12651729"/>
                  <a:gd name="connsiteY2" fmla="*/ 0 h 1132384"/>
                  <a:gd name="connsiteX3" fmla="*/ 12651729 w 12651729"/>
                  <a:gd name="connsiteY3" fmla="*/ 1132384 h 1132384"/>
                  <a:gd name="connsiteX4" fmla="*/ 0 w 12651729"/>
                  <a:gd name="connsiteY4" fmla="*/ 1132384 h 1132384"/>
                  <a:gd name="connsiteX0" fmla="*/ 0 w 12651729"/>
                  <a:gd name="connsiteY0" fmla="*/ 1160959 h 1160959"/>
                  <a:gd name="connsiteX1" fmla="*/ 448503 w 12651729"/>
                  <a:gd name="connsiteY1" fmla="*/ 28575 h 1160959"/>
                  <a:gd name="connsiteX2" fmla="*/ 12622326 w 12651729"/>
                  <a:gd name="connsiteY2" fmla="*/ 0 h 1160959"/>
                  <a:gd name="connsiteX3" fmla="*/ 12651729 w 12651729"/>
                  <a:gd name="connsiteY3" fmla="*/ 1160959 h 1160959"/>
                  <a:gd name="connsiteX4" fmla="*/ 0 w 12651729"/>
                  <a:gd name="connsiteY4" fmla="*/ 1160959 h 1160959"/>
                  <a:gd name="connsiteX0" fmla="*/ 0 w 12654076"/>
                  <a:gd name="connsiteY0" fmla="*/ 1167309 h 1167309"/>
                  <a:gd name="connsiteX1" fmla="*/ 448503 w 12654076"/>
                  <a:gd name="connsiteY1" fmla="*/ 34925 h 1167309"/>
                  <a:gd name="connsiteX2" fmla="*/ 12654076 w 12654076"/>
                  <a:gd name="connsiteY2" fmla="*/ 0 h 1167309"/>
                  <a:gd name="connsiteX3" fmla="*/ 12651729 w 12654076"/>
                  <a:gd name="connsiteY3" fmla="*/ 1167309 h 1167309"/>
                  <a:gd name="connsiteX4" fmla="*/ 0 w 12654076"/>
                  <a:gd name="connsiteY4" fmla="*/ 1167309 h 1167309"/>
                  <a:gd name="connsiteX0" fmla="*/ 0 w 12660426"/>
                  <a:gd name="connsiteY0" fmla="*/ 1148259 h 1148259"/>
                  <a:gd name="connsiteX1" fmla="*/ 448503 w 12660426"/>
                  <a:gd name="connsiteY1" fmla="*/ 15875 h 1148259"/>
                  <a:gd name="connsiteX2" fmla="*/ 12660426 w 12660426"/>
                  <a:gd name="connsiteY2" fmla="*/ 0 h 1148259"/>
                  <a:gd name="connsiteX3" fmla="*/ 12651729 w 12660426"/>
                  <a:gd name="connsiteY3" fmla="*/ 1148259 h 1148259"/>
                  <a:gd name="connsiteX4" fmla="*/ 0 w 12660426"/>
                  <a:gd name="connsiteY4" fmla="*/ 1148259 h 1148259"/>
                  <a:gd name="connsiteX0" fmla="*/ 0 w 12670336"/>
                  <a:gd name="connsiteY0" fmla="*/ 1148259 h 1148259"/>
                  <a:gd name="connsiteX1" fmla="*/ 448503 w 12670336"/>
                  <a:gd name="connsiteY1" fmla="*/ 15875 h 1148259"/>
                  <a:gd name="connsiteX2" fmla="*/ 12660426 w 12670336"/>
                  <a:gd name="connsiteY2" fmla="*/ 0 h 1148259"/>
                  <a:gd name="connsiteX3" fmla="*/ 12670298 w 12670336"/>
                  <a:gd name="connsiteY3" fmla="*/ 1148259 h 1148259"/>
                  <a:gd name="connsiteX4" fmla="*/ 0 w 12670336"/>
                  <a:gd name="connsiteY4" fmla="*/ 1148259 h 1148259"/>
                  <a:gd name="connsiteX0" fmla="*/ 0 w 12672031"/>
                  <a:gd name="connsiteY0" fmla="*/ 1143497 h 1143497"/>
                  <a:gd name="connsiteX1" fmla="*/ 448503 w 12672031"/>
                  <a:gd name="connsiteY1" fmla="*/ 11113 h 1143497"/>
                  <a:gd name="connsiteX2" fmla="*/ 12672031 w 12672031"/>
                  <a:gd name="connsiteY2" fmla="*/ 0 h 1143497"/>
                  <a:gd name="connsiteX3" fmla="*/ 12670298 w 12672031"/>
                  <a:gd name="connsiteY3" fmla="*/ 1143497 h 1143497"/>
                  <a:gd name="connsiteX4" fmla="*/ 0 w 12672031"/>
                  <a:gd name="connsiteY4" fmla="*/ 1143497 h 1143497"/>
                  <a:gd name="connsiteX0" fmla="*/ 0 w 12670360"/>
                  <a:gd name="connsiteY0" fmla="*/ 1143497 h 1143497"/>
                  <a:gd name="connsiteX1" fmla="*/ 448503 w 12670360"/>
                  <a:gd name="connsiteY1" fmla="*/ 11113 h 1143497"/>
                  <a:gd name="connsiteX2" fmla="*/ 12665068 w 12670360"/>
                  <a:gd name="connsiteY2" fmla="*/ 0 h 1143497"/>
                  <a:gd name="connsiteX3" fmla="*/ 12670298 w 12670360"/>
                  <a:gd name="connsiteY3" fmla="*/ 1143497 h 1143497"/>
                  <a:gd name="connsiteX4" fmla="*/ 0 w 12670360"/>
                  <a:gd name="connsiteY4" fmla="*/ 1143497 h 1143497"/>
                  <a:gd name="connsiteX0" fmla="*/ 0 w 12672030"/>
                  <a:gd name="connsiteY0" fmla="*/ 1145878 h 1145878"/>
                  <a:gd name="connsiteX1" fmla="*/ 448503 w 12672030"/>
                  <a:gd name="connsiteY1" fmla="*/ 13494 h 1145878"/>
                  <a:gd name="connsiteX2" fmla="*/ 12672030 w 12672030"/>
                  <a:gd name="connsiteY2" fmla="*/ 0 h 1145878"/>
                  <a:gd name="connsiteX3" fmla="*/ 12670298 w 12672030"/>
                  <a:gd name="connsiteY3" fmla="*/ 1145878 h 1145878"/>
                  <a:gd name="connsiteX4" fmla="*/ 0 w 12672030"/>
                  <a:gd name="connsiteY4" fmla="*/ 1145878 h 1145878"/>
                  <a:gd name="connsiteX0" fmla="*/ 0 w 12670360"/>
                  <a:gd name="connsiteY0" fmla="*/ 1145878 h 1145878"/>
                  <a:gd name="connsiteX1" fmla="*/ 448503 w 12670360"/>
                  <a:gd name="connsiteY1" fmla="*/ 13494 h 1145878"/>
                  <a:gd name="connsiteX2" fmla="*/ 12665067 w 12670360"/>
                  <a:gd name="connsiteY2" fmla="*/ 0 h 1145878"/>
                  <a:gd name="connsiteX3" fmla="*/ 12670298 w 12670360"/>
                  <a:gd name="connsiteY3" fmla="*/ 1145878 h 1145878"/>
                  <a:gd name="connsiteX4" fmla="*/ 0 w 12670360"/>
                  <a:gd name="connsiteY4" fmla="*/ 1145878 h 1145878"/>
                  <a:gd name="connsiteX0" fmla="*/ 0 w 12674351"/>
                  <a:gd name="connsiteY0" fmla="*/ 1145878 h 1145878"/>
                  <a:gd name="connsiteX1" fmla="*/ 448503 w 12674351"/>
                  <a:gd name="connsiteY1" fmla="*/ 13494 h 1145878"/>
                  <a:gd name="connsiteX2" fmla="*/ 12674351 w 12674351"/>
                  <a:gd name="connsiteY2" fmla="*/ 0 h 1145878"/>
                  <a:gd name="connsiteX3" fmla="*/ 12670298 w 12674351"/>
                  <a:gd name="connsiteY3" fmla="*/ 1145878 h 1145878"/>
                  <a:gd name="connsiteX4" fmla="*/ 0 w 12674351"/>
                  <a:gd name="connsiteY4" fmla="*/ 1145878 h 1145878"/>
                  <a:gd name="connsiteX0" fmla="*/ 0 w 12670390"/>
                  <a:gd name="connsiteY0" fmla="*/ 1145878 h 1145878"/>
                  <a:gd name="connsiteX1" fmla="*/ 448503 w 12670390"/>
                  <a:gd name="connsiteY1" fmla="*/ 13494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70390"/>
                  <a:gd name="connsiteY0" fmla="*/ 1145878 h 1145878"/>
                  <a:gd name="connsiteX1" fmla="*/ 436898 w 12670390"/>
                  <a:gd name="connsiteY1" fmla="*/ 1588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81995"/>
                  <a:gd name="connsiteY0" fmla="*/ 1148260 h 1148260"/>
                  <a:gd name="connsiteX1" fmla="*/ 448503 w 12681995"/>
                  <a:gd name="connsiteY1" fmla="*/ 1588 h 1148260"/>
                  <a:gd name="connsiteX2" fmla="*/ 12678992 w 12681995"/>
                  <a:gd name="connsiteY2" fmla="*/ 0 h 1148260"/>
                  <a:gd name="connsiteX3" fmla="*/ 12681903 w 12681995"/>
                  <a:gd name="connsiteY3" fmla="*/ 1145878 h 1148260"/>
                  <a:gd name="connsiteX4" fmla="*/ 0 w 12681995"/>
                  <a:gd name="connsiteY4" fmla="*/ 1148260 h 11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1995" h="1148260">
                    <a:moveTo>
                      <a:pt x="0" y="1148260"/>
                    </a:moveTo>
                    <a:lnTo>
                      <a:pt x="448503" y="1588"/>
                    </a:lnTo>
                    <a:lnTo>
                      <a:pt x="12678992" y="0"/>
                    </a:lnTo>
                    <a:cubicBezTo>
                      <a:pt x="12678210" y="389103"/>
                      <a:pt x="12682685" y="756775"/>
                      <a:pt x="12681903" y="1145878"/>
                    </a:cubicBezTo>
                    <a:lnTo>
                      <a:pt x="0" y="114826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0" name="Shape 42"/>
              <p:cNvSpPr/>
              <p:nvPr/>
            </p:nvSpPr>
            <p:spPr>
              <a:xfrm>
                <a:off x="0" y="8981256"/>
                <a:ext cx="13004801" cy="792088"/>
              </a:xfrm>
              <a:prstGeom prst="rect">
                <a:avLst/>
              </a:prstGeom>
              <a:solidFill>
                <a:schemeClr val="tx1"/>
              </a:solidFill>
              <a:ln w="12700">
                <a:miter lim="400000"/>
              </a:ln>
              <a:effectLst/>
            </p:spPr>
            <p:txBody>
              <a:bodyPr lIns="0" tIns="0" rIns="0" bIns="0" anchor="ctr"/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  <a:endParaRPr lang="pl-PL" dirty="0"/>
              </a:p>
            </p:txBody>
          </p:sp>
          <p:sp>
            <p:nvSpPr>
              <p:cNvPr id="11" name="Trójkąt prostokątny 14"/>
              <p:cNvSpPr/>
              <p:nvPr/>
            </p:nvSpPr>
            <p:spPr>
              <a:xfrm flipV="1">
                <a:off x="0" y="8978626"/>
                <a:ext cx="318566" cy="789707"/>
              </a:xfrm>
              <a:custGeom>
                <a:avLst/>
                <a:gdLst>
                  <a:gd name="connsiteX0" fmla="*/ 0 w 525736"/>
                  <a:gd name="connsiteY0" fmla="*/ 792088 h 792088"/>
                  <a:gd name="connsiteX1" fmla="*/ 0 w 525736"/>
                  <a:gd name="connsiteY1" fmla="*/ 0 h 792088"/>
                  <a:gd name="connsiteX2" fmla="*/ 525736 w 525736"/>
                  <a:gd name="connsiteY2" fmla="*/ 792088 h 792088"/>
                  <a:gd name="connsiteX3" fmla="*/ 0 w 525736"/>
                  <a:gd name="connsiteY3" fmla="*/ 792088 h 792088"/>
                  <a:gd name="connsiteX0" fmla="*/ 0 w 313804"/>
                  <a:gd name="connsiteY0" fmla="*/ 792088 h 792088"/>
                  <a:gd name="connsiteX1" fmla="*/ 0 w 313804"/>
                  <a:gd name="connsiteY1" fmla="*/ 0 h 792088"/>
                  <a:gd name="connsiteX2" fmla="*/ 313804 w 313804"/>
                  <a:gd name="connsiteY2" fmla="*/ 792088 h 792088"/>
                  <a:gd name="connsiteX3" fmla="*/ 0 w 313804"/>
                  <a:gd name="connsiteY3" fmla="*/ 792088 h 792088"/>
                  <a:gd name="connsiteX0" fmla="*/ 0 w 318566"/>
                  <a:gd name="connsiteY0" fmla="*/ 792088 h 792088"/>
                  <a:gd name="connsiteX1" fmla="*/ 0 w 318566"/>
                  <a:gd name="connsiteY1" fmla="*/ 0 h 792088"/>
                  <a:gd name="connsiteX2" fmla="*/ 318566 w 318566"/>
                  <a:gd name="connsiteY2" fmla="*/ 789707 h 792088"/>
                  <a:gd name="connsiteX3" fmla="*/ 0 w 318566"/>
                  <a:gd name="connsiteY3" fmla="*/ 792088 h 792088"/>
                  <a:gd name="connsiteX0" fmla="*/ 0 w 318566"/>
                  <a:gd name="connsiteY0" fmla="*/ 787325 h 789707"/>
                  <a:gd name="connsiteX1" fmla="*/ 0 w 318566"/>
                  <a:gd name="connsiteY1" fmla="*/ 0 h 789707"/>
                  <a:gd name="connsiteX2" fmla="*/ 318566 w 318566"/>
                  <a:gd name="connsiteY2" fmla="*/ 789707 h 789707"/>
                  <a:gd name="connsiteX3" fmla="*/ 0 w 318566"/>
                  <a:gd name="connsiteY3" fmla="*/ 787325 h 78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566" h="789707">
                    <a:moveTo>
                      <a:pt x="0" y="787325"/>
                    </a:moveTo>
                    <a:lnTo>
                      <a:pt x="0" y="0"/>
                    </a:lnTo>
                    <a:lnTo>
                      <a:pt x="318566" y="789707"/>
                    </a:lnTo>
                    <a:lnTo>
                      <a:pt x="0" y="78732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</p:grpSp>
      <p:pic>
        <p:nvPicPr>
          <p:cNvPr id="12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36" y="9233434"/>
            <a:ext cx="1280160" cy="2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ymbol zastępczy tekstu 2"/>
          <p:cNvSpPr>
            <a:spLocks noGrp="1"/>
          </p:cNvSpPr>
          <p:nvPr>
            <p:ph type="body" sz="quarter" idx="10" hasCustomPrompt="1"/>
          </p:nvPr>
        </p:nvSpPr>
        <p:spPr>
          <a:xfrm>
            <a:off x="741760" y="77193"/>
            <a:ext cx="1836368" cy="3817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Hasło</a:t>
            </a:r>
          </a:p>
        </p:txBody>
      </p:sp>
      <p:sp>
        <p:nvSpPr>
          <p:cNvPr id="15" name="Symbol zastępczy tekstu 14"/>
          <p:cNvSpPr>
            <a:spLocks noGrp="1"/>
          </p:cNvSpPr>
          <p:nvPr>
            <p:ph type="body" sz="quarter" idx="11"/>
          </p:nvPr>
        </p:nvSpPr>
        <p:spPr>
          <a:xfrm>
            <a:off x="6790432" y="4588768"/>
            <a:ext cx="5508776" cy="374441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>
                <a:solidFill>
                  <a:schemeClr val="tx2"/>
                </a:solidFill>
                <a:latin typeface="+mn-lt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>
                <a:solidFill>
                  <a:schemeClr val="tx2"/>
                </a:solidFill>
                <a:latin typeface="+mn-lt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>
                <a:solidFill>
                  <a:schemeClr val="tx2"/>
                </a:solidFill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16" name="Symbol zastępczy tekstu 14"/>
          <p:cNvSpPr>
            <a:spLocks noGrp="1"/>
          </p:cNvSpPr>
          <p:nvPr>
            <p:ph type="body" sz="quarter" idx="12" hasCustomPrompt="1"/>
          </p:nvPr>
        </p:nvSpPr>
        <p:spPr>
          <a:xfrm>
            <a:off x="6790432" y="2716560"/>
            <a:ext cx="5472608" cy="1656184"/>
          </a:xfrm>
          <a:prstGeom prst="rect">
            <a:avLst/>
          </a:prstGeom>
        </p:spPr>
        <p:txBody>
          <a:bodyPr/>
          <a:lstStyle>
            <a:lvl1pPr marL="0" marR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 sz="2400" b="0" baseline="0">
                <a:solidFill>
                  <a:schemeClr val="tx1"/>
                </a:solidFill>
                <a:latin typeface="+mn-lt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lang="pl-PL" dirty="0" smtClean="0"/>
              <a:t>Tu można wpisać tekst wprowadzający. Zieloną kreskę można w razie potrzeby przesunąć we wzorcu: menu Widok &gt; Wzorzec slajdów</a:t>
            </a:r>
          </a:p>
        </p:txBody>
      </p:sp>
      <p:sp>
        <p:nvSpPr>
          <p:cNvPr id="17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3046016" y="77664"/>
            <a:ext cx="9217024" cy="3817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Tytuł sekcji (najlepiej wpisać w „Widoku wzorca” do układu slajdu dla każdej sekcji) </a:t>
            </a:r>
          </a:p>
        </p:txBody>
      </p:sp>
      <p:sp>
        <p:nvSpPr>
          <p:cNvPr id="18" name="Symbol zastępczy tekstu 14"/>
          <p:cNvSpPr>
            <a:spLocks noGrp="1"/>
          </p:cNvSpPr>
          <p:nvPr>
            <p:ph type="body" sz="quarter" idx="14" hasCustomPrompt="1"/>
          </p:nvPr>
        </p:nvSpPr>
        <p:spPr>
          <a:xfrm>
            <a:off x="6790432" y="916359"/>
            <a:ext cx="5472608" cy="129614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4000" b="0" baseline="0">
                <a:solidFill>
                  <a:schemeClr val="tx1"/>
                </a:solidFill>
                <a:latin typeface="+mj-lt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dirty="0" smtClean="0"/>
              <a:t>Tytuł slajdu</a:t>
            </a:r>
            <a:br>
              <a:rPr lang="pl-PL" dirty="0" smtClean="0"/>
            </a:br>
            <a:r>
              <a:rPr lang="pl-PL" dirty="0" smtClean="0"/>
              <a:t>krótszy</a:t>
            </a:r>
          </a:p>
        </p:txBody>
      </p:sp>
      <p:sp>
        <p:nvSpPr>
          <p:cNvPr id="19" name="Shape 35"/>
          <p:cNvSpPr/>
          <p:nvPr userDrawn="1"/>
        </p:nvSpPr>
        <p:spPr>
          <a:xfrm>
            <a:off x="6816576" y="2356520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21" name="Symbol zastępczy zawartości 20"/>
          <p:cNvSpPr>
            <a:spLocks noGrp="1"/>
          </p:cNvSpPr>
          <p:nvPr>
            <p:ph sz="quarter" idx="15"/>
          </p:nvPr>
        </p:nvSpPr>
        <p:spPr>
          <a:xfrm>
            <a:off x="741760" y="916360"/>
            <a:ext cx="5473302" cy="74168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  <a:latin typeface="+mn-lt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2"/>
                </a:solidFill>
                <a:latin typeface="+mn-lt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2"/>
                </a:solidFill>
                <a:latin typeface="+mn-lt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2"/>
                </a:solidFill>
                <a:latin typeface="+mn-lt"/>
              </a:defRPr>
            </a:lvl4pPr>
            <a:lvl5pPr>
              <a:defRPr sz="16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</p:spTree>
    <p:extLst>
      <p:ext uri="{BB962C8B-B14F-4D97-AF65-F5344CB8AC3E}">
        <p14:creationId xmlns:p14="http://schemas.microsoft.com/office/powerpoint/2010/main" val="32853499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sekcj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77600" y="6187802"/>
            <a:ext cx="11413432" cy="86518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Dodatkowy tekst</a:t>
            </a:r>
          </a:p>
        </p:txBody>
      </p:sp>
      <p:grpSp>
        <p:nvGrpSpPr>
          <p:cNvPr id="2" name="Grupa 1"/>
          <p:cNvGrpSpPr/>
          <p:nvPr userDrawn="1"/>
        </p:nvGrpSpPr>
        <p:grpSpPr>
          <a:xfrm>
            <a:off x="-12998" y="7678476"/>
            <a:ext cx="13017798" cy="2090536"/>
            <a:chOff x="-12998" y="7678476"/>
            <a:chExt cx="13017798" cy="2090536"/>
          </a:xfrm>
        </p:grpSpPr>
        <p:sp>
          <p:nvSpPr>
            <p:cNvPr id="19" name="Trapez 3"/>
            <p:cNvSpPr/>
            <p:nvPr/>
          </p:nvSpPr>
          <p:spPr>
            <a:xfrm>
              <a:off x="-12998" y="7678476"/>
              <a:ext cx="13017797" cy="2090536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3153589"/>
                <a:gd name="connsiteY0" fmla="*/ 1143022 h 1145878"/>
                <a:gd name="connsiteX1" fmla="*/ 920097 w 13153589"/>
                <a:gd name="connsiteY1" fmla="*/ 1588 h 1145878"/>
                <a:gd name="connsiteX2" fmla="*/ 13150586 w 13153589"/>
                <a:gd name="connsiteY2" fmla="*/ 0 h 1145878"/>
                <a:gd name="connsiteX3" fmla="*/ 13153497 w 13153589"/>
                <a:gd name="connsiteY3" fmla="*/ 1145878 h 1145878"/>
                <a:gd name="connsiteX4" fmla="*/ 0 w 13153589"/>
                <a:gd name="connsiteY4" fmla="*/ 1143022 h 1145878"/>
                <a:gd name="connsiteX0" fmla="*/ 0 w 13153589"/>
                <a:gd name="connsiteY0" fmla="*/ 1146671 h 1149527"/>
                <a:gd name="connsiteX1" fmla="*/ 833477 w 13153589"/>
                <a:gd name="connsiteY1" fmla="*/ 0 h 1149527"/>
                <a:gd name="connsiteX2" fmla="*/ 13150586 w 13153589"/>
                <a:gd name="connsiteY2" fmla="*/ 3649 h 1149527"/>
                <a:gd name="connsiteX3" fmla="*/ 13153497 w 13153589"/>
                <a:gd name="connsiteY3" fmla="*/ 1149527 h 1149527"/>
                <a:gd name="connsiteX4" fmla="*/ 0 w 13153589"/>
                <a:gd name="connsiteY4" fmla="*/ 1146671 h 114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53589" h="1149527">
                  <a:moveTo>
                    <a:pt x="0" y="1146671"/>
                  </a:moveTo>
                  <a:lnTo>
                    <a:pt x="833477" y="0"/>
                  </a:lnTo>
                  <a:lnTo>
                    <a:pt x="13150586" y="3649"/>
                  </a:lnTo>
                  <a:cubicBezTo>
                    <a:pt x="13149804" y="392752"/>
                    <a:pt x="13154279" y="760424"/>
                    <a:pt x="13153497" y="1149527"/>
                  </a:cubicBezTo>
                  <a:lnTo>
                    <a:pt x="0" y="1146671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0" name="Prostokąt 19"/>
            <p:cNvSpPr/>
            <p:nvPr/>
          </p:nvSpPr>
          <p:spPr>
            <a:xfrm>
              <a:off x="0" y="8178527"/>
              <a:ext cx="13004800" cy="1590485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1" name="Trójkąt prostokątny 14"/>
            <p:cNvSpPr/>
            <p:nvPr/>
          </p:nvSpPr>
          <p:spPr>
            <a:xfrm flipV="1">
              <a:off x="-2756" y="8171381"/>
              <a:ext cx="621929" cy="1596952"/>
            </a:xfrm>
            <a:custGeom>
              <a:avLst/>
              <a:gdLst>
                <a:gd name="connsiteX0" fmla="*/ 0 w 525736"/>
                <a:gd name="connsiteY0" fmla="*/ 792088 h 792088"/>
                <a:gd name="connsiteX1" fmla="*/ 0 w 525736"/>
                <a:gd name="connsiteY1" fmla="*/ 0 h 792088"/>
                <a:gd name="connsiteX2" fmla="*/ 525736 w 525736"/>
                <a:gd name="connsiteY2" fmla="*/ 792088 h 792088"/>
                <a:gd name="connsiteX3" fmla="*/ 0 w 525736"/>
                <a:gd name="connsiteY3" fmla="*/ 792088 h 792088"/>
                <a:gd name="connsiteX0" fmla="*/ 0 w 313804"/>
                <a:gd name="connsiteY0" fmla="*/ 792088 h 792088"/>
                <a:gd name="connsiteX1" fmla="*/ 0 w 313804"/>
                <a:gd name="connsiteY1" fmla="*/ 0 h 792088"/>
                <a:gd name="connsiteX2" fmla="*/ 313804 w 313804"/>
                <a:gd name="connsiteY2" fmla="*/ 792088 h 792088"/>
                <a:gd name="connsiteX3" fmla="*/ 0 w 313804"/>
                <a:gd name="connsiteY3" fmla="*/ 792088 h 792088"/>
                <a:gd name="connsiteX0" fmla="*/ 0 w 318566"/>
                <a:gd name="connsiteY0" fmla="*/ 792088 h 792088"/>
                <a:gd name="connsiteX1" fmla="*/ 0 w 318566"/>
                <a:gd name="connsiteY1" fmla="*/ 0 h 792088"/>
                <a:gd name="connsiteX2" fmla="*/ 318566 w 318566"/>
                <a:gd name="connsiteY2" fmla="*/ 789707 h 792088"/>
                <a:gd name="connsiteX3" fmla="*/ 0 w 318566"/>
                <a:gd name="connsiteY3" fmla="*/ 792088 h 792088"/>
                <a:gd name="connsiteX0" fmla="*/ 0 w 318566"/>
                <a:gd name="connsiteY0" fmla="*/ 787325 h 789707"/>
                <a:gd name="connsiteX1" fmla="*/ 0 w 318566"/>
                <a:gd name="connsiteY1" fmla="*/ 0 h 789707"/>
                <a:gd name="connsiteX2" fmla="*/ 318566 w 318566"/>
                <a:gd name="connsiteY2" fmla="*/ 789707 h 789707"/>
                <a:gd name="connsiteX3" fmla="*/ 0 w 318566"/>
                <a:gd name="connsiteY3" fmla="*/ 787325 h 789707"/>
                <a:gd name="connsiteX0" fmla="*/ 0 w 604316"/>
                <a:gd name="connsiteY0" fmla="*/ 787325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787325 h 1599332"/>
                <a:gd name="connsiteX0" fmla="*/ 0 w 604316"/>
                <a:gd name="connsiteY0" fmla="*/ 1596950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1596950 h 1599332"/>
                <a:gd name="connsiteX0" fmla="*/ 0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0 w 613841"/>
                <a:gd name="connsiteY3" fmla="*/ 1596950 h 1596950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0 w 611460"/>
                <a:gd name="connsiteY0" fmla="*/ 1589806 h 1589806"/>
                <a:gd name="connsiteX1" fmla="*/ 0 w 611460"/>
                <a:gd name="connsiteY1" fmla="*/ 0 h 1589806"/>
                <a:gd name="connsiteX2" fmla="*/ 611460 w 611460"/>
                <a:gd name="connsiteY2" fmla="*/ 1585045 h 1589806"/>
                <a:gd name="connsiteX3" fmla="*/ 0 w 611460"/>
                <a:gd name="connsiteY3" fmla="*/ 1589806 h 1589806"/>
                <a:gd name="connsiteX0" fmla="*/ 0 w 613841"/>
                <a:gd name="connsiteY0" fmla="*/ 1589806 h 1589806"/>
                <a:gd name="connsiteX1" fmla="*/ 0 w 613841"/>
                <a:gd name="connsiteY1" fmla="*/ 0 h 1589806"/>
                <a:gd name="connsiteX2" fmla="*/ 613841 w 613841"/>
                <a:gd name="connsiteY2" fmla="*/ 1587426 h 1589806"/>
                <a:gd name="connsiteX3" fmla="*/ 0 w 613841"/>
                <a:gd name="connsiteY3" fmla="*/ 1589806 h 1589806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2381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2381 w 613841"/>
                <a:gd name="connsiteY3" fmla="*/ 1596950 h 1596950"/>
                <a:gd name="connsiteX0" fmla="*/ 105 w 616327"/>
                <a:gd name="connsiteY0" fmla="*/ 1596950 h 1596950"/>
                <a:gd name="connsiteX1" fmla="*/ 2486 w 616327"/>
                <a:gd name="connsiteY1" fmla="*/ 0 h 1596950"/>
                <a:gd name="connsiteX2" fmla="*/ 616327 w 616327"/>
                <a:gd name="connsiteY2" fmla="*/ 1594570 h 1596950"/>
                <a:gd name="connsiteX3" fmla="*/ 105 w 616327"/>
                <a:gd name="connsiteY3" fmla="*/ 1596950 h 1596950"/>
                <a:gd name="connsiteX0" fmla="*/ 105 w 609303"/>
                <a:gd name="connsiteY0" fmla="*/ 1596950 h 1596952"/>
                <a:gd name="connsiteX1" fmla="*/ 2486 w 609303"/>
                <a:gd name="connsiteY1" fmla="*/ 0 h 1596952"/>
                <a:gd name="connsiteX2" fmla="*/ 609303 w 609303"/>
                <a:gd name="connsiteY2" fmla="*/ 1596952 h 1596952"/>
                <a:gd name="connsiteX3" fmla="*/ 105 w 609303"/>
                <a:gd name="connsiteY3" fmla="*/ 1596950 h 1596952"/>
                <a:gd name="connsiteX0" fmla="*/ 2302 w 611500"/>
                <a:gd name="connsiteY0" fmla="*/ 1596950 h 1596952"/>
                <a:gd name="connsiteX1" fmla="*/ 0 w 611500"/>
                <a:gd name="connsiteY1" fmla="*/ 0 h 1596952"/>
                <a:gd name="connsiteX2" fmla="*/ 611500 w 611500"/>
                <a:gd name="connsiteY2" fmla="*/ 1596952 h 1596952"/>
                <a:gd name="connsiteX3" fmla="*/ 2302 w 611500"/>
                <a:gd name="connsiteY3" fmla="*/ 1596950 h 159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500" h="1596952">
                  <a:moveTo>
                    <a:pt x="2302" y="1596950"/>
                  </a:moveTo>
                  <a:cubicBezTo>
                    <a:pt x="1508" y="1064633"/>
                    <a:pt x="794" y="532317"/>
                    <a:pt x="0" y="0"/>
                  </a:cubicBezTo>
                  <a:lnTo>
                    <a:pt x="611500" y="1596952"/>
                  </a:lnTo>
                  <a:lnTo>
                    <a:pt x="2302" y="1596950"/>
                  </a:lnTo>
                  <a:close/>
                </a:path>
              </a:pathLst>
            </a:custGeom>
            <a:solidFill>
              <a:schemeClr val="tx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pic>
          <p:nvPicPr>
            <p:cNvPr id="1026" name="Picture 2" descr="D:\Moje obrazy\logo zus\logoZUSnoweRozwiniecie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0747" y="8682125"/>
              <a:ext cx="2560325" cy="575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Symbol zastępczy tekstu 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77600" y="4565526"/>
            <a:ext cx="11413432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Podtytuł sekcji</a:t>
            </a:r>
          </a:p>
        </p:txBody>
      </p:sp>
      <p:sp>
        <p:nvSpPr>
          <p:cNvPr id="25" name="Symbol zastępczy tekstu 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777600" y="1189534"/>
            <a:ext cx="11413432" cy="201622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6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Tu proszę wpisać tytuł sekcji tytuł sekcji</a:t>
            </a:r>
          </a:p>
        </p:txBody>
      </p:sp>
      <p:sp>
        <p:nvSpPr>
          <p:cNvPr id="28" name="Shape 35"/>
          <p:cNvSpPr/>
          <p:nvPr userDrawn="1"/>
        </p:nvSpPr>
        <p:spPr>
          <a:xfrm>
            <a:off x="885776" y="3796481"/>
            <a:ext cx="1270000" cy="212031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14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957784" y="8693224"/>
            <a:ext cx="8208912" cy="43259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 smtClean="0"/>
              <a:t>Nazwa jednostki lub komórki</a:t>
            </a:r>
          </a:p>
        </p:txBody>
      </p:sp>
    </p:spTree>
    <p:extLst>
      <p:ext uri="{BB962C8B-B14F-4D97-AF65-F5344CB8AC3E}">
        <p14:creationId xmlns:p14="http://schemas.microsoft.com/office/powerpoint/2010/main" val="24538736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 userDrawn="1"/>
        </p:nvGrpSpPr>
        <p:grpSpPr>
          <a:xfrm>
            <a:off x="-1" y="0"/>
            <a:ext cx="13004802" cy="9773344"/>
            <a:chOff x="-1" y="0"/>
            <a:chExt cx="13004802" cy="9773344"/>
          </a:xfrm>
        </p:grpSpPr>
        <p:sp>
          <p:nvSpPr>
            <p:cNvPr id="5" name="Trapez 3"/>
            <p:cNvSpPr/>
            <p:nvPr/>
          </p:nvSpPr>
          <p:spPr>
            <a:xfrm flipH="1" flipV="1">
              <a:off x="2439" y="0"/>
              <a:ext cx="2923680" cy="574130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745982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10407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208726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1043460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43460 w 12681995"/>
                <a:gd name="connsiteY1" fmla="*/ 53024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64120 w 12681995"/>
                <a:gd name="connsiteY1" fmla="*/ 25304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33132 w 12681995"/>
                <a:gd name="connsiteY1" fmla="*/ 636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1995" h="1148260">
                  <a:moveTo>
                    <a:pt x="0" y="1148260"/>
                  </a:moveTo>
                  <a:lnTo>
                    <a:pt x="1033132" y="636"/>
                  </a:lnTo>
                  <a:lnTo>
                    <a:pt x="12678992" y="0"/>
                  </a:lnTo>
                  <a:cubicBezTo>
                    <a:pt x="12678210" y="389103"/>
                    <a:pt x="12682685" y="756775"/>
                    <a:pt x="12681903" y="1145878"/>
                  </a:cubicBezTo>
                  <a:lnTo>
                    <a:pt x="0" y="114826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-1" y="8625084"/>
              <a:ext cx="13004802" cy="1148260"/>
              <a:chOff x="-1" y="8625084"/>
              <a:chExt cx="13004802" cy="1148260"/>
            </a:xfrm>
          </p:grpSpPr>
          <p:sp>
            <p:nvSpPr>
              <p:cNvPr id="7" name="Trapez 3"/>
              <p:cNvSpPr/>
              <p:nvPr/>
            </p:nvSpPr>
            <p:spPr>
              <a:xfrm>
                <a:off x="-1" y="8625084"/>
                <a:ext cx="13004801" cy="1148260"/>
              </a:xfrm>
              <a:custGeom>
                <a:avLst/>
                <a:gdLst>
                  <a:gd name="connsiteX0" fmla="*/ 0 w 12651729"/>
                  <a:gd name="connsiteY0" fmla="*/ 1132384 h 1132384"/>
                  <a:gd name="connsiteX1" fmla="*/ 448503 w 12651729"/>
                  <a:gd name="connsiteY1" fmla="*/ 0 h 1132384"/>
                  <a:gd name="connsiteX2" fmla="*/ 12203226 w 12651729"/>
                  <a:gd name="connsiteY2" fmla="*/ 0 h 1132384"/>
                  <a:gd name="connsiteX3" fmla="*/ 12651729 w 12651729"/>
                  <a:gd name="connsiteY3" fmla="*/ 1132384 h 1132384"/>
                  <a:gd name="connsiteX4" fmla="*/ 0 w 12651729"/>
                  <a:gd name="connsiteY4" fmla="*/ 1132384 h 1132384"/>
                  <a:gd name="connsiteX0" fmla="*/ 0 w 12651729"/>
                  <a:gd name="connsiteY0" fmla="*/ 1160959 h 1160959"/>
                  <a:gd name="connsiteX1" fmla="*/ 448503 w 12651729"/>
                  <a:gd name="connsiteY1" fmla="*/ 28575 h 1160959"/>
                  <a:gd name="connsiteX2" fmla="*/ 12622326 w 12651729"/>
                  <a:gd name="connsiteY2" fmla="*/ 0 h 1160959"/>
                  <a:gd name="connsiteX3" fmla="*/ 12651729 w 12651729"/>
                  <a:gd name="connsiteY3" fmla="*/ 1160959 h 1160959"/>
                  <a:gd name="connsiteX4" fmla="*/ 0 w 12651729"/>
                  <a:gd name="connsiteY4" fmla="*/ 1160959 h 1160959"/>
                  <a:gd name="connsiteX0" fmla="*/ 0 w 12654076"/>
                  <a:gd name="connsiteY0" fmla="*/ 1167309 h 1167309"/>
                  <a:gd name="connsiteX1" fmla="*/ 448503 w 12654076"/>
                  <a:gd name="connsiteY1" fmla="*/ 34925 h 1167309"/>
                  <a:gd name="connsiteX2" fmla="*/ 12654076 w 12654076"/>
                  <a:gd name="connsiteY2" fmla="*/ 0 h 1167309"/>
                  <a:gd name="connsiteX3" fmla="*/ 12651729 w 12654076"/>
                  <a:gd name="connsiteY3" fmla="*/ 1167309 h 1167309"/>
                  <a:gd name="connsiteX4" fmla="*/ 0 w 12654076"/>
                  <a:gd name="connsiteY4" fmla="*/ 1167309 h 1167309"/>
                  <a:gd name="connsiteX0" fmla="*/ 0 w 12660426"/>
                  <a:gd name="connsiteY0" fmla="*/ 1148259 h 1148259"/>
                  <a:gd name="connsiteX1" fmla="*/ 448503 w 12660426"/>
                  <a:gd name="connsiteY1" fmla="*/ 15875 h 1148259"/>
                  <a:gd name="connsiteX2" fmla="*/ 12660426 w 12660426"/>
                  <a:gd name="connsiteY2" fmla="*/ 0 h 1148259"/>
                  <a:gd name="connsiteX3" fmla="*/ 12651729 w 12660426"/>
                  <a:gd name="connsiteY3" fmla="*/ 1148259 h 1148259"/>
                  <a:gd name="connsiteX4" fmla="*/ 0 w 12660426"/>
                  <a:gd name="connsiteY4" fmla="*/ 1148259 h 1148259"/>
                  <a:gd name="connsiteX0" fmla="*/ 0 w 12670336"/>
                  <a:gd name="connsiteY0" fmla="*/ 1148259 h 1148259"/>
                  <a:gd name="connsiteX1" fmla="*/ 448503 w 12670336"/>
                  <a:gd name="connsiteY1" fmla="*/ 15875 h 1148259"/>
                  <a:gd name="connsiteX2" fmla="*/ 12660426 w 12670336"/>
                  <a:gd name="connsiteY2" fmla="*/ 0 h 1148259"/>
                  <a:gd name="connsiteX3" fmla="*/ 12670298 w 12670336"/>
                  <a:gd name="connsiteY3" fmla="*/ 1148259 h 1148259"/>
                  <a:gd name="connsiteX4" fmla="*/ 0 w 12670336"/>
                  <a:gd name="connsiteY4" fmla="*/ 1148259 h 1148259"/>
                  <a:gd name="connsiteX0" fmla="*/ 0 w 12672031"/>
                  <a:gd name="connsiteY0" fmla="*/ 1143497 h 1143497"/>
                  <a:gd name="connsiteX1" fmla="*/ 448503 w 12672031"/>
                  <a:gd name="connsiteY1" fmla="*/ 11113 h 1143497"/>
                  <a:gd name="connsiteX2" fmla="*/ 12672031 w 12672031"/>
                  <a:gd name="connsiteY2" fmla="*/ 0 h 1143497"/>
                  <a:gd name="connsiteX3" fmla="*/ 12670298 w 12672031"/>
                  <a:gd name="connsiteY3" fmla="*/ 1143497 h 1143497"/>
                  <a:gd name="connsiteX4" fmla="*/ 0 w 12672031"/>
                  <a:gd name="connsiteY4" fmla="*/ 1143497 h 1143497"/>
                  <a:gd name="connsiteX0" fmla="*/ 0 w 12670360"/>
                  <a:gd name="connsiteY0" fmla="*/ 1143497 h 1143497"/>
                  <a:gd name="connsiteX1" fmla="*/ 448503 w 12670360"/>
                  <a:gd name="connsiteY1" fmla="*/ 11113 h 1143497"/>
                  <a:gd name="connsiteX2" fmla="*/ 12665068 w 12670360"/>
                  <a:gd name="connsiteY2" fmla="*/ 0 h 1143497"/>
                  <a:gd name="connsiteX3" fmla="*/ 12670298 w 12670360"/>
                  <a:gd name="connsiteY3" fmla="*/ 1143497 h 1143497"/>
                  <a:gd name="connsiteX4" fmla="*/ 0 w 12670360"/>
                  <a:gd name="connsiteY4" fmla="*/ 1143497 h 1143497"/>
                  <a:gd name="connsiteX0" fmla="*/ 0 w 12672030"/>
                  <a:gd name="connsiteY0" fmla="*/ 1145878 h 1145878"/>
                  <a:gd name="connsiteX1" fmla="*/ 448503 w 12672030"/>
                  <a:gd name="connsiteY1" fmla="*/ 13494 h 1145878"/>
                  <a:gd name="connsiteX2" fmla="*/ 12672030 w 12672030"/>
                  <a:gd name="connsiteY2" fmla="*/ 0 h 1145878"/>
                  <a:gd name="connsiteX3" fmla="*/ 12670298 w 12672030"/>
                  <a:gd name="connsiteY3" fmla="*/ 1145878 h 1145878"/>
                  <a:gd name="connsiteX4" fmla="*/ 0 w 12672030"/>
                  <a:gd name="connsiteY4" fmla="*/ 1145878 h 1145878"/>
                  <a:gd name="connsiteX0" fmla="*/ 0 w 12670360"/>
                  <a:gd name="connsiteY0" fmla="*/ 1145878 h 1145878"/>
                  <a:gd name="connsiteX1" fmla="*/ 448503 w 12670360"/>
                  <a:gd name="connsiteY1" fmla="*/ 13494 h 1145878"/>
                  <a:gd name="connsiteX2" fmla="*/ 12665067 w 12670360"/>
                  <a:gd name="connsiteY2" fmla="*/ 0 h 1145878"/>
                  <a:gd name="connsiteX3" fmla="*/ 12670298 w 12670360"/>
                  <a:gd name="connsiteY3" fmla="*/ 1145878 h 1145878"/>
                  <a:gd name="connsiteX4" fmla="*/ 0 w 12670360"/>
                  <a:gd name="connsiteY4" fmla="*/ 1145878 h 1145878"/>
                  <a:gd name="connsiteX0" fmla="*/ 0 w 12674351"/>
                  <a:gd name="connsiteY0" fmla="*/ 1145878 h 1145878"/>
                  <a:gd name="connsiteX1" fmla="*/ 448503 w 12674351"/>
                  <a:gd name="connsiteY1" fmla="*/ 13494 h 1145878"/>
                  <a:gd name="connsiteX2" fmla="*/ 12674351 w 12674351"/>
                  <a:gd name="connsiteY2" fmla="*/ 0 h 1145878"/>
                  <a:gd name="connsiteX3" fmla="*/ 12670298 w 12674351"/>
                  <a:gd name="connsiteY3" fmla="*/ 1145878 h 1145878"/>
                  <a:gd name="connsiteX4" fmla="*/ 0 w 12674351"/>
                  <a:gd name="connsiteY4" fmla="*/ 1145878 h 1145878"/>
                  <a:gd name="connsiteX0" fmla="*/ 0 w 12670390"/>
                  <a:gd name="connsiteY0" fmla="*/ 1145878 h 1145878"/>
                  <a:gd name="connsiteX1" fmla="*/ 448503 w 12670390"/>
                  <a:gd name="connsiteY1" fmla="*/ 13494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70390"/>
                  <a:gd name="connsiteY0" fmla="*/ 1145878 h 1145878"/>
                  <a:gd name="connsiteX1" fmla="*/ 436898 w 12670390"/>
                  <a:gd name="connsiteY1" fmla="*/ 1588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81995"/>
                  <a:gd name="connsiteY0" fmla="*/ 1148260 h 1148260"/>
                  <a:gd name="connsiteX1" fmla="*/ 448503 w 12681995"/>
                  <a:gd name="connsiteY1" fmla="*/ 1588 h 1148260"/>
                  <a:gd name="connsiteX2" fmla="*/ 12678992 w 12681995"/>
                  <a:gd name="connsiteY2" fmla="*/ 0 h 1148260"/>
                  <a:gd name="connsiteX3" fmla="*/ 12681903 w 12681995"/>
                  <a:gd name="connsiteY3" fmla="*/ 1145878 h 1148260"/>
                  <a:gd name="connsiteX4" fmla="*/ 0 w 12681995"/>
                  <a:gd name="connsiteY4" fmla="*/ 1148260 h 11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1995" h="1148260">
                    <a:moveTo>
                      <a:pt x="0" y="1148260"/>
                    </a:moveTo>
                    <a:lnTo>
                      <a:pt x="448503" y="1588"/>
                    </a:lnTo>
                    <a:lnTo>
                      <a:pt x="12678992" y="0"/>
                    </a:lnTo>
                    <a:cubicBezTo>
                      <a:pt x="12678210" y="389103"/>
                      <a:pt x="12682685" y="756775"/>
                      <a:pt x="12681903" y="1145878"/>
                    </a:cubicBezTo>
                    <a:lnTo>
                      <a:pt x="0" y="114826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0" name="Shape 42"/>
              <p:cNvSpPr/>
              <p:nvPr/>
            </p:nvSpPr>
            <p:spPr>
              <a:xfrm>
                <a:off x="0" y="8981256"/>
                <a:ext cx="13004801" cy="792088"/>
              </a:xfrm>
              <a:prstGeom prst="rect">
                <a:avLst/>
              </a:prstGeom>
              <a:solidFill>
                <a:schemeClr val="tx1"/>
              </a:solidFill>
              <a:ln w="12700">
                <a:miter lim="400000"/>
              </a:ln>
              <a:effectLst/>
            </p:spPr>
            <p:txBody>
              <a:bodyPr lIns="0" tIns="0" rIns="0" bIns="0" anchor="ctr"/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  <a:endParaRPr lang="pl-PL" dirty="0"/>
              </a:p>
            </p:txBody>
          </p:sp>
          <p:sp>
            <p:nvSpPr>
              <p:cNvPr id="11" name="Trójkąt prostokątny 14"/>
              <p:cNvSpPr/>
              <p:nvPr/>
            </p:nvSpPr>
            <p:spPr>
              <a:xfrm flipV="1">
                <a:off x="0" y="8978626"/>
                <a:ext cx="318566" cy="789707"/>
              </a:xfrm>
              <a:custGeom>
                <a:avLst/>
                <a:gdLst>
                  <a:gd name="connsiteX0" fmla="*/ 0 w 525736"/>
                  <a:gd name="connsiteY0" fmla="*/ 792088 h 792088"/>
                  <a:gd name="connsiteX1" fmla="*/ 0 w 525736"/>
                  <a:gd name="connsiteY1" fmla="*/ 0 h 792088"/>
                  <a:gd name="connsiteX2" fmla="*/ 525736 w 525736"/>
                  <a:gd name="connsiteY2" fmla="*/ 792088 h 792088"/>
                  <a:gd name="connsiteX3" fmla="*/ 0 w 525736"/>
                  <a:gd name="connsiteY3" fmla="*/ 792088 h 792088"/>
                  <a:gd name="connsiteX0" fmla="*/ 0 w 313804"/>
                  <a:gd name="connsiteY0" fmla="*/ 792088 h 792088"/>
                  <a:gd name="connsiteX1" fmla="*/ 0 w 313804"/>
                  <a:gd name="connsiteY1" fmla="*/ 0 h 792088"/>
                  <a:gd name="connsiteX2" fmla="*/ 313804 w 313804"/>
                  <a:gd name="connsiteY2" fmla="*/ 792088 h 792088"/>
                  <a:gd name="connsiteX3" fmla="*/ 0 w 313804"/>
                  <a:gd name="connsiteY3" fmla="*/ 792088 h 792088"/>
                  <a:gd name="connsiteX0" fmla="*/ 0 w 318566"/>
                  <a:gd name="connsiteY0" fmla="*/ 792088 h 792088"/>
                  <a:gd name="connsiteX1" fmla="*/ 0 w 318566"/>
                  <a:gd name="connsiteY1" fmla="*/ 0 h 792088"/>
                  <a:gd name="connsiteX2" fmla="*/ 318566 w 318566"/>
                  <a:gd name="connsiteY2" fmla="*/ 789707 h 792088"/>
                  <a:gd name="connsiteX3" fmla="*/ 0 w 318566"/>
                  <a:gd name="connsiteY3" fmla="*/ 792088 h 792088"/>
                  <a:gd name="connsiteX0" fmla="*/ 0 w 318566"/>
                  <a:gd name="connsiteY0" fmla="*/ 787325 h 789707"/>
                  <a:gd name="connsiteX1" fmla="*/ 0 w 318566"/>
                  <a:gd name="connsiteY1" fmla="*/ 0 h 789707"/>
                  <a:gd name="connsiteX2" fmla="*/ 318566 w 318566"/>
                  <a:gd name="connsiteY2" fmla="*/ 789707 h 789707"/>
                  <a:gd name="connsiteX3" fmla="*/ 0 w 318566"/>
                  <a:gd name="connsiteY3" fmla="*/ 787325 h 78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566" h="789707">
                    <a:moveTo>
                      <a:pt x="0" y="787325"/>
                    </a:moveTo>
                    <a:lnTo>
                      <a:pt x="0" y="0"/>
                    </a:lnTo>
                    <a:lnTo>
                      <a:pt x="318566" y="789707"/>
                    </a:lnTo>
                    <a:lnTo>
                      <a:pt x="0" y="78732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</p:grpSp>
      <p:pic>
        <p:nvPicPr>
          <p:cNvPr id="12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36" y="9233434"/>
            <a:ext cx="1280160" cy="2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3365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podtytuł z grafiką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85130" y="8756094"/>
            <a:ext cx="5610770" cy="42456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Nazwa jednostki lub komórki</a:t>
            </a:r>
          </a:p>
        </p:txBody>
      </p:sp>
      <p:pic>
        <p:nvPicPr>
          <p:cNvPr id="1026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747" y="8682125"/>
            <a:ext cx="2560325" cy="57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a 3"/>
          <p:cNvGrpSpPr/>
          <p:nvPr userDrawn="1"/>
        </p:nvGrpSpPr>
        <p:grpSpPr>
          <a:xfrm>
            <a:off x="-12998" y="0"/>
            <a:ext cx="13017798" cy="9769012"/>
            <a:chOff x="-12998" y="0"/>
            <a:chExt cx="13017798" cy="9769012"/>
          </a:xfrm>
        </p:grpSpPr>
        <p:sp>
          <p:nvSpPr>
            <p:cNvPr id="19" name="Trapez 3"/>
            <p:cNvSpPr/>
            <p:nvPr/>
          </p:nvSpPr>
          <p:spPr>
            <a:xfrm>
              <a:off x="-12998" y="7678476"/>
              <a:ext cx="13017797" cy="2090536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3153589"/>
                <a:gd name="connsiteY0" fmla="*/ 1143022 h 1145878"/>
                <a:gd name="connsiteX1" fmla="*/ 920097 w 13153589"/>
                <a:gd name="connsiteY1" fmla="*/ 1588 h 1145878"/>
                <a:gd name="connsiteX2" fmla="*/ 13150586 w 13153589"/>
                <a:gd name="connsiteY2" fmla="*/ 0 h 1145878"/>
                <a:gd name="connsiteX3" fmla="*/ 13153497 w 13153589"/>
                <a:gd name="connsiteY3" fmla="*/ 1145878 h 1145878"/>
                <a:gd name="connsiteX4" fmla="*/ 0 w 13153589"/>
                <a:gd name="connsiteY4" fmla="*/ 1143022 h 1145878"/>
                <a:gd name="connsiteX0" fmla="*/ 0 w 13153589"/>
                <a:gd name="connsiteY0" fmla="*/ 1146671 h 1149527"/>
                <a:gd name="connsiteX1" fmla="*/ 833477 w 13153589"/>
                <a:gd name="connsiteY1" fmla="*/ 0 h 1149527"/>
                <a:gd name="connsiteX2" fmla="*/ 13150586 w 13153589"/>
                <a:gd name="connsiteY2" fmla="*/ 3649 h 1149527"/>
                <a:gd name="connsiteX3" fmla="*/ 13153497 w 13153589"/>
                <a:gd name="connsiteY3" fmla="*/ 1149527 h 1149527"/>
                <a:gd name="connsiteX4" fmla="*/ 0 w 13153589"/>
                <a:gd name="connsiteY4" fmla="*/ 1146671 h 114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53589" h="1149527">
                  <a:moveTo>
                    <a:pt x="0" y="1146671"/>
                  </a:moveTo>
                  <a:lnTo>
                    <a:pt x="833477" y="0"/>
                  </a:lnTo>
                  <a:lnTo>
                    <a:pt x="13150586" y="3649"/>
                  </a:lnTo>
                  <a:cubicBezTo>
                    <a:pt x="13149804" y="392752"/>
                    <a:pt x="13154279" y="760424"/>
                    <a:pt x="13153497" y="1149527"/>
                  </a:cubicBezTo>
                  <a:lnTo>
                    <a:pt x="0" y="1146671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0" name="Prostokąt 19"/>
            <p:cNvSpPr/>
            <p:nvPr userDrawn="1"/>
          </p:nvSpPr>
          <p:spPr>
            <a:xfrm>
              <a:off x="0" y="8178527"/>
              <a:ext cx="13004800" cy="1590485"/>
            </a:xfrm>
            <a:prstGeom prst="rect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1" name="Trójkąt prostokątny 14"/>
            <p:cNvSpPr/>
            <p:nvPr/>
          </p:nvSpPr>
          <p:spPr>
            <a:xfrm flipV="1">
              <a:off x="-2756" y="8171381"/>
              <a:ext cx="621929" cy="1596952"/>
            </a:xfrm>
            <a:custGeom>
              <a:avLst/>
              <a:gdLst>
                <a:gd name="connsiteX0" fmla="*/ 0 w 525736"/>
                <a:gd name="connsiteY0" fmla="*/ 792088 h 792088"/>
                <a:gd name="connsiteX1" fmla="*/ 0 w 525736"/>
                <a:gd name="connsiteY1" fmla="*/ 0 h 792088"/>
                <a:gd name="connsiteX2" fmla="*/ 525736 w 525736"/>
                <a:gd name="connsiteY2" fmla="*/ 792088 h 792088"/>
                <a:gd name="connsiteX3" fmla="*/ 0 w 525736"/>
                <a:gd name="connsiteY3" fmla="*/ 792088 h 792088"/>
                <a:gd name="connsiteX0" fmla="*/ 0 w 313804"/>
                <a:gd name="connsiteY0" fmla="*/ 792088 h 792088"/>
                <a:gd name="connsiteX1" fmla="*/ 0 w 313804"/>
                <a:gd name="connsiteY1" fmla="*/ 0 h 792088"/>
                <a:gd name="connsiteX2" fmla="*/ 313804 w 313804"/>
                <a:gd name="connsiteY2" fmla="*/ 792088 h 792088"/>
                <a:gd name="connsiteX3" fmla="*/ 0 w 313804"/>
                <a:gd name="connsiteY3" fmla="*/ 792088 h 792088"/>
                <a:gd name="connsiteX0" fmla="*/ 0 w 318566"/>
                <a:gd name="connsiteY0" fmla="*/ 792088 h 792088"/>
                <a:gd name="connsiteX1" fmla="*/ 0 w 318566"/>
                <a:gd name="connsiteY1" fmla="*/ 0 h 792088"/>
                <a:gd name="connsiteX2" fmla="*/ 318566 w 318566"/>
                <a:gd name="connsiteY2" fmla="*/ 789707 h 792088"/>
                <a:gd name="connsiteX3" fmla="*/ 0 w 318566"/>
                <a:gd name="connsiteY3" fmla="*/ 792088 h 792088"/>
                <a:gd name="connsiteX0" fmla="*/ 0 w 318566"/>
                <a:gd name="connsiteY0" fmla="*/ 787325 h 789707"/>
                <a:gd name="connsiteX1" fmla="*/ 0 w 318566"/>
                <a:gd name="connsiteY1" fmla="*/ 0 h 789707"/>
                <a:gd name="connsiteX2" fmla="*/ 318566 w 318566"/>
                <a:gd name="connsiteY2" fmla="*/ 789707 h 789707"/>
                <a:gd name="connsiteX3" fmla="*/ 0 w 318566"/>
                <a:gd name="connsiteY3" fmla="*/ 787325 h 789707"/>
                <a:gd name="connsiteX0" fmla="*/ 0 w 604316"/>
                <a:gd name="connsiteY0" fmla="*/ 787325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787325 h 1599332"/>
                <a:gd name="connsiteX0" fmla="*/ 0 w 604316"/>
                <a:gd name="connsiteY0" fmla="*/ 1596950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1596950 h 1599332"/>
                <a:gd name="connsiteX0" fmla="*/ 0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0 w 613841"/>
                <a:gd name="connsiteY3" fmla="*/ 1596950 h 1596950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0 w 611460"/>
                <a:gd name="connsiteY0" fmla="*/ 1589806 h 1589806"/>
                <a:gd name="connsiteX1" fmla="*/ 0 w 611460"/>
                <a:gd name="connsiteY1" fmla="*/ 0 h 1589806"/>
                <a:gd name="connsiteX2" fmla="*/ 611460 w 611460"/>
                <a:gd name="connsiteY2" fmla="*/ 1585045 h 1589806"/>
                <a:gd name="connsiteX3" fmla="*/ 0 w 611460"/>
                <a:gd name="connsiteY3" fmla="*/ 1589806 h 1589806"/>
                <a:gd name="connsiteX0" fmla="*/ 0 w 613841"/>
                <a:gd name="connsiteY0" fmla="*/ 1589806 h 1589806"/>
                <a:gd name="connsiteX1" fmla="*/ 0 w 613841"/>
                <a:gd name="connsiteY1" fmla="*/ 0 h 1589806"/>
                <a:gd name="connsiteX2" fmla="*/ 613841 w 613841"/>
                <a:gd name="connsiteY2" fmla="*/ 1587426 h 1589806"/>
                <a:gd name="connsiteX3" fmla="*/ 0 w 613841"/>
                <a:gd name="connsiteY3" fmla="*/ 1589806 h 1589806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2381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2381 w 613841"/>
                <a:gd name="connsiteY3" fmla="*/ 1596950 h 1596950"/>
                <a:gd name="connsiteX0" fmla="*/ 105 w 616327"/>
                <a:gd name="connsiteY0" fmla="*/ 1596950 h 1596950"/>
                <a:gd name="connsiteX1" fmla="*/ 2486 w 616327"/>
                <a:gd name="connsiteY1" fmla="*/ 0 h 1596950"/>
                <a:gd name="connsiteX2" fmla="*/ 616327 w 616327"/>
                <a:gd name="connsiteY2" fmla="*/ 1594570 h 1596950"/>
                <a:gd name="connsiteX3" fmla="*/ 105 w 616327"/>
                <a:gd name="connsiteY3" fmla="*/ 1596950 h 1596950"/>
                <a:gd name="connsiteX0" fmla="*/ 105 w 609303"/>
                <a:gd name="connsiteY0" fmla="*/ 1596950 h 1596952"/>
                <a:gd name="connsiteX1" fmla="*/ 2486 w 609303"/>
                <a:gd name="connsiteY1" fmla="*/ 0 h 1596952"/>
                <a:gd name="connsiteX2" fmla="*/ 609303 w 609303"/>
                <a:gd name="connsiteY2" fmla="*/ 1596952 h 1596952"/>
                <a:gd name="connsiteX3" fmla="*/ 105 w 609303"/>
                <a:gd name="connsiteY3" fmla="*/ 1596950 h 1596952"/>
                <a:gd name="connsiteX0" fmla="*/ 2302 w 611500"/>
                <a:gd name="connsiteY0" fmla="*/ 1596950 h 1596952"/>
                <a:gd name="connsiteX1" fmla="*/ 0 w 611500"/>
                <a:gd name="connsiteY1" fmla="*/ 0 h 1596952"/>
                <a:gd name="connsiteX2" fmla="*/ 611500 w 611500"/>
                <a:gd name="connsiteY2" fmla="*/ 1596952 h 1596952"/>
                <a:gd name="connsiteX3" fmla="*/ 2302 w 611500"/>
                <a:gd name="connsiteY3" fmla="*/ 1596950 h 159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500" h="1596952">
                  <a:moveTo>
                    <a:pt x="2302" y="1596950"/>
                  </a:moveTo>
                  <a:cubicBezTo>
                    <a:pt x="1508" y="1064633"/>
                    <a:pt x="794" y="532317"/>
                    <a:pt x="0" y="0"/>
                  </a:cubicBezTo>
                  <a:lnTo>
                    <a:pt x="611500" y="1596952"/>
                  </a:lnTo>
                  <a:lnTo>
                    <a:pt x="2302" y="159695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6" name="Prostokąt 5"/>
            <p:cNvSpPr/>
            <p:nvPr userDrawn="1"/>
          </p:nvSpPr>
          <p:spPr>
            <a:xfrm>
              <a:off x="6495900" y="0"/>
              <a:ext cx="6508899" cy="767847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24" name="Symbol zastępczy tekstu 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042248" y="6191994"/>
            <a:ext cx="5329238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Podtytuł</a:t>
            </a:r>
          </a:p>
        </p:txBody>
      </p:sp>
      <p:sp>
        <p:nvSpPr>
          <p:cNvPr id="28" name="Shape 35"/>
          <p:cNvSpPr/>
          <p:nvPr userDrawn="1"/>
        </p:nvSpPr>
        <p:spPr>
          <a:xfrm>
            <a:off x="7222480" y="5672881"/>
            <a:ext cx="1270000" cy="212031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29" name="Symbol zastępczy tekstu 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042248" y="1132385"/>
            <a:ext cx="5329238" cy="50405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Miejsce i data</a:t>
            </a:r>
          </a:p>
        </p:txBody>
      </p:sp>
      <p:sp>
        <p:nvSpPr>
          <p:cNvPr id="2" name="Tytuł 1"/>
          <p:cNvSpPr>
            <a:spLocks noGrp="1"/>
          </p:cNvSpPr>
          <p:nvPr userDrawn="1">
            <p:ph type="title" hasCustomPrompt="1"/>
          </p:nvPr>
        </p:nvSpPr>
        <p:spPr>
          <a:xfrm>
            <a:off x="7042248" y="2390428"/>
            <a:ext cx="5364808" cy="2952328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Tutaj wpisać tytuł prezentacji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790160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rapez 3"/>
          <p:cNvSpPr/>
          <p:nvPr/>
        </p:nvSpPr>
        <p:spPr>
          <a:xfrm>
            <a:off x="-12998" y="7678476"/>
            <a:ext cx="13017797" cy="2090536"/>
          </a:xfrm>
          <a:custGeom>
            <a:avLst/>
            <a:gdLst>
              <a:gd name="connsiteX0" fmla="*/ 0 w 12651729"/>
              <a:gd name="connsiteY0" fmla="*/ 1132384 h 1132384"/>
              <a:gd name="connsiteX1" fmla="*/ 448503 w 12651729"/>
              <a:gd name="connsiteY1" fmla="*/ 0 h 1132384"/>
              <a:gd name="connsiteX2" fmla="*/ 12203226 w 12651729"/>
              <a:gd name="connsiteY2" fmla="*/ 0 h 1132384"/>
              <a:gd name="connsiteX3" fmla="*/ 12651729 w 12651729"/>
              <a:gd name="connsiteY3" fmla="*/ 1132384 h 1132384"/>
              <a:gd name="connsiteX4" fmla="*/ 0 w 12651729"/>
              <a:gd name="connsiteY4" fmla="*/ 1132384 h 1132384"/>
              <a:gd name="connsiteX0" fmla="*/ 0 w 12651729"/>
              <a:gd name="connsiteY0" fmla="*/ 1160959 h 1160959"/>
              <a:gd name="connsiteX1" fmla="*/ 448503 w 12651729"/>
              <a:gd name="connsiteY1" fmla="*/ 28575 h 1160959"/>
              <a:gd name="connsiteX2" fmla="*/ 12622326 w 12651729"/>
              <a:gd name="connsiteY2" fmla="*/ 0 h 1160959"/>
              <a:gd name="connsiteX3" fmla="*/ 12651729 w 12651729"/>
              <a:gd name="connsiteY3" fmla="*/ 1160959 h 1160959"/>
              <a:gd name="connsiteX4" fmla="*/ 0 w 12651729"/>
              <a:gd name="connsiteY4" fmla="*/ 1160959 h 1160959"/>
              <a:gd name="connsiteX0" fmla="*/ 0 w 12654076"/>
              <a:gd name="connsiteY0" fmla="*/ 1167309 h 1167309"/>
              <a:gd name="connsiteX1" fmla="*/ 448503 w 12654076"/>
              <a:gd name="connsiteY1" fmla="*/ 34925 h 1167309"/>
              <a:gd name="connsiteX2" fmla="*/ 12654076 w 12654076"/>
              <a:gd name="connsiteY2" fmla="*/ 0 h 1167309"/>
              <a:gd name="connsiteX3" fmla="*/ 12651729 w 12654076"/>
              <a:gd name="connsiteY3" fmla="*/ 1167309 h 1167309"/>
              <a:gd name="connsiteX4" fmla="*/ 0 w 12654076"/>
              <a:gd name="connsiteY4" fmla="*/ 1167309 h 1167309"/>
              <a:gd name="connsiteX0" fmla="*/ 0 w 12660426"/>
              <a:gd name="connsiteY0" fmla="*/ 1148259 h 1148259"/>
              <a:gd name="connsiteX1" fmla="*/ 448503 w 12660426"/>
              <a:gd name="connsiteY1" fmla="*/ 15875 h 1148259"/>
              <a:gd name="connsiteX2" fmla="*/ 12660426 w 12660426"/>
              <a:gd name="connsiteY2" fmla="*/ 0 h 1148259"/>
              <a:gd name="connsiteX3" fmla="*/ 12651729 w 12660426"/>
              <a:gd name="connsiteY3" fmla="*/ 1148259 h 1148259"/>
              <a:gd name="connsiteX4" fmla="*/ 0 w 12660426"/>
              <a:gd name="connsiteY4" fmla="*/ 1148259 h 1148259"/>
              <a:gd name="connsiteX0" fmla="*/ 0 w 12670336"/>
              <a:gd name="connsiteY0" fmla="*/ 1148259 h 1148259"/>
              <a:gd name="connsiteX1" fmla="*/ 448503 w 12670336"/>
              <a:gd name="connsiteY1" fmla="*/ 15875 h 1148259"/>
              <a:gd name="connsiteX2" fmla="*/ 12660426 w 12670336"/>
              <a:gd name="connsiteY2" fmla="*/ 0 h 1148259"/>
              <a:gd name="connsiteX3" fmla="*/ 12670298 w 12670336"/>
              <a:gd name="connsiteY3" fmla="*/ 1148259 h 1148259"/>
              <a:gd name="connsiteX4" fmla="*/ 0 w 12670336"/>
              <a:gd name="connsiteY4" fmla="*/ 1148259 h 1148259"/>
              <a:gd name="connsiteX0" fmla="*/ 0 w 12672031"/>
              <a:gd name="connsiteY0" fmla="*/ 1143497 h 1143497"/>
              <a:gd name="connsiteX1" fmla="*/ 448503 w 12672031"/>
              <a:gd name="connsiteY1" fmla="*/ 11113 h 1143497"/>
              <a:gd name="connsiteX2" fmla="*/ 12672031 w 12672031"/>
              <a:gd name="connsiteY2" fmla="*/ 0 h 1143497"/>
              <a:gd name="connsiteX3" fmla="*/ 12670298 w 12672031"/>
              <a:gd name="connsiteY3" fmla="*/ 1143497 h 1143497"/>
              <a:gd name="connsiteX4" fmla="*/ 0 w 12672031"/>
              <a:gd name="connsiteY4" fmla="*/ 1143497 h 1143497"/>
              <a:gd name="connsiteX0" fmla="*/ 0 w 12670360"/>
              <a:gd name="connsiteY0" fmla="*/ 1143497 h 1143497"/>
              <a:gd name="connsiteX1" fmla="*/ 448503 w 12670360"/>
              <a:gd name="connsiteY1" fmla="*/ 11113 h 1143497"/>
              <a:gd name="connsiteX2" fmla="*/ 12665068 w 12670360"/>
              <a:gd name="connsiteY2" fmla="*/ 0 h 1143497"/>
              <a:gd name="connsiteX3" fmla="*/ 12670298 w 12670360"/>
              <a:gd name="connsiteY3" fmla="*/ 1143497 h 1143497"/>
              <a:gd name="connsiteX4" fmla="*/ 0 w 12670360"/>
              <a:gd name="connsiteY4" fmla="*/ 1143497 h 1143497"/>
              <a:gd name="connsiteX0" fmla="*/ 0 w 12672030"/>
              <a:gd name="connsiteY0" fmla="*/ 1145878 h 1145878"/>
              <a:gd name="connsiteX1" fmla="*/ 448503 w 12672030"/>
              <a:gd name="connsiteY1" fmla="*/ 13494 h 1145878"/>
              <a:gd name="connsiteX2" fmla="*/ 12672030 w 12672030"/>
              <a:gd name="connsiteY2" fmla="*/ 0 h 1145878"/>
              <a:gd name="connsiteX3" fmla="*/ 12670298 w 12672030"/>
              <a:gd name="connsiteY3" fmla="*/ 1145878 h 1145878"/>
              <a:gd name="connsiteX4" fmla="*/ 0 w 12672030"/>
              <a:gd name="connsiteY4" fmla="*/ 1145878 h 1145878"/>
              <a:gd name="connsiteX0" fmla="*/ 0 w 12670360"/>
              <a:gd name="connsiteY0" fmla="*/ 1145878 h 1145878"/>
              <a:gd name="connsiteX1" fmla="*/ 448503 w 12670360"/>
              <a:gd name="connsiteY1" fmla="*/ 13494 h 1145878"/>
              <a:gd name="connsiteX2" fmla="*/ 12665067 w 12670360"/>
              <a:gd name="connsiteY2" fmla="*/ 0 h 1145878"/>
              <a:gd name="connsiteX3" fmla="*/ 12670298 w 12670360"/>
              <a:gd name="connsiteY3" fmla="*/ 1145878 h 1145878"/>
              <a:gd name="connsiteX4" fmla="*/ 0 w 12670360"/>
              <a:gd name="connsiteY4" fmla="*/ 1145878 h 1145878"/>
              <a:gd name="connsiteX0" fmla="*/ 0 w 12674351"/>
              <a:gd name="connsiteY0" fmla="*/ 1145878 h 1145878"/>
              <a:gd name="connsiteX1" fmla="*/ 448503 w 12674351"/>
              <a:gd name="connsiteY1" fmla="*/ 13494 h 1145878"/>
              <a:gd name="connsiteX2" fmla="*/ 12674351 w 12674351"/>
              <a:gd name="connsiteY2" fmla="*/ 0 h 1145878"/>
              <a:gd name="connsiteX3" fmla="*/ 12670298 w 12674351"/>
              <a:gd name="connsiteY3" fmla="*/ 1145878 h 1145878"/>
              <a:gd name="connsiteX4" fmla="*/ 0 w 12674351"/>
              <a:gd name="connsiteY4" fmla="*/ 1145878 h 1145878"/>
              <a:gd name="connsiteX0" fmla="*/ 0 w 12670390"/>
              <a:gd name="connsiteY0" fmla="*/ 1145878 h 1145878"/>
              <a:gd name="connsiteX1" fmla="*/ 448503 w 12670390"/>
              <a:gd name="connsiteY1" fmla="*/ 13494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70390"/>
              <a:gd name="connsiteY0" fmla="*/ 1145878 h 1145878"/>
              <a:gd name="connsiteX1" fmla="*/ 436898 w 12670390"/>
              <a:gd name="connsiteY1" fmla="*/ 1588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81995"/>
              <a:gd name="connsiteY0" fmla="*/ 1148260 h 1148260"/>
              <a:gd name="connsiteX1" fmla="*/ 448503 w 12681995"/>
              <a:gd name="connsiteY1" fmla="*/ 1588 h 1148260"/>
              <a:gd name="connsiteX2" fmla="*/ 12678992 w 12681995"/>
              <a:gd name="connsiteY2" fmla="*/ 0 h 1148260"/>
              <a:gd name="connsiteX3" fmla="*/ 12681903 w 12681995"/>
              <a:gd name="connsiteY3" fmla="*/ 1145878 h 1148260"/>
              <a:gd name="connsiteX4" fmla="*/ 0 w 12681995"/>
              <a:gd name="connsiteY4" fmla="*/ 1148260 h 1148260"/>
              <a:gd name="connsiteX0" fmla="*/ 0 w 13153589"/>
              <a:gd name="connsiteY0" fmla="*/ 1143022 h 1145878"/>
              <a:gd name="connsiteX1" fmla="*/ 920097 w 13153589"/>
              <a:gd name="connsiteY1" fmla="*/ 1588 h 1145878"/>
              <a:gd name="connsiteX2" fmla="*/ 13150586 w 13153589"/>
              <a:gd name="connsiteY2" fmla="*/ 0 h 1145878"/>
              <a:gd name="connsiteX3" fmla="*/ 13153497 w 13153589"/>
              <a:gd name="connsiteY3" fmla="*/ 1145878 h 1145878"/>
              <a:gd name="connsiteX4" fmla="*/ 0 w 13153589"/>
              <a:gd name="connsiteY4" fmla="*/ 1143022 h 1145878"/>
              <a:gd name="connsiteX0" fmla="*/ 0 w 13153589"/>
              <a:gd name="connsiteY0" fmla="*/ 1146671 h 1149527"/>
              <a:gd name="connsiteX1" fmla="*/ 833477 w 13153589"/>
              <a:gd name="connsiteY1" fmla="*/ 0 h 1149527"/>
              <a:gd name="connsiteX2" fmla="*/ 13150586 w 13153589"/>
              <a:gd name="connsiteY2" fmla="*/ 3649 h 1149527"/>
              <a:gd name="connsiteX3" fmla="*/ 13153497 w 13153589"/>
              <a:gd name="connsiteY3" fmla="*/ 1149527 h 1149527"/>
              <a:gd name="connsiteX4" fmla="*/ 0 w 13153589"/>
              <a:gd name="connsiteY4" fmla="*/ 1146671 h 114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53589" h="1149527">
                <a:moveTo>
                  <a:pt x="0" y="1146671"/>
                </a:moveTo>
                <a:lnTo>
                  <a:pt x="833477" y="0"/>
                </a:lnTo>
                <a:lnTo>
                  <a:pt x="13150586" y="3649"/>
                </a:lnTo>
                <a:cubicBezTo>
                  <a:pt x="13149804" y="392752"/>
                  <a:pt x="13154279" y="760424"/>
                  <a:pt x="13153497" y="1149527"/>
                </a:cubicBezTo>
                <a:lnTo>
                  <a:pt x="0" y="1146671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0" y="8178527"/>
            <a:ext cx="13004800" cy="1590485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1" name="Trójkąt prostokątny 14"/>
          <p:cNvSpPr/>
          <p:nvPr/>
        </p:nvSpPr>
        <p:spPr>
          <a:xfrm flipV="1">
            <a:off x="-2756" y="8171381"/>
            <a:ext cx="621929" cy="1596952"/>
          </a:xfrm>
          <a:custGeom>
            <a:avLst/>
            <a:gdLst>
              <a:gd name="connsiteX0" fmla="*/ 0 w 525736"/>
              <a:gd name="connsiteY0" fmla="*/ 792088 h 792088"/>
              <a:gd name="connsiteX1" fmla="*/ 0 w 525736"/>
              <a:gd name="connsiteY1" fmla="*/ 0 h 792088"/>
              <a:gd name="connsiteX2" fmla="*/ 525736 w 525736"/>
              <a:gd name="connsiteY2" fmla="*/ 792088 h 792088"/>
              <a:gd name="connsiteX3" fmla="*/ 0 w 525736"/>
              <a:gd name="connsiteY3" fmla="*/ 792088 h 792088"/>
              <a:gd name="connsiteX0" fmla="*/ 0 w 313804"/>
              <a:gd name="connsiteY0" fmla="*/ 792088 h 792088"/>
              <a:gd name="connsiteX1" fmla="*/ 0 w 313804"/>
              <a:gd name="connsiteY1" fmla="*/ 0 h 792088"/>
              <a:gd name="connsiteX2" fmla="*/ 313804 w 313804"/>
              <a:gd name="connsiteY2" fmla="*/ 792088 h 792088"/>
              <a:gd name="connsiteX3" fmla="*/ 0 w 313804"/>
              <a:gd name="connsiteY3" fmla="*/ 792088 h 792088"/>
              <a:gd name="connsiteX0" fmla="*/ 0 w 318566"/>
              <a:gd name="connsiteY0" fmla="*/ 792088 h 792088"/>
              <a:gd name="connsiteX1" fmla="*/ 0 w 318566"/>
              <a:gd name="connsiteY1" fmla="*/ 0 h 792088"/>
              <a:gd name="connsiteX2" fmla="*/ 318566 w 318566"/>
              <a:gd name="connsiteY2" fmla="*/ 789707 h 792088"/>
              <a:gd name="connsiteX3" fmla="*/ 0 w 318566"/>
              <a:gd name="connsiteY3" fmla="*/ 792088 h 792088"/>
              <a:gd name="connsiteX0" fmla="*/ 0 w 318566"/>
              <a:gd name="connsiteY0" fmla="*/ 787325 h 789707"/>
              <a:gd name="connsiteX1" fmla="*/ 0 w 318566"/>
              <a:gd name="connsiteY1" fmla="*/ 0 h 789707"/>
              <a:gd name="connsiteX2" fmla="*/ 318566 w 318566"/>
              <a:gd name="connsiteY2" fmla="*/ 789707 h 789707"/>
              <a:gd name="connsiteX3" fmla="*/ 0 w 318566"/>
              <a:gd name="connsiteY3" fmla="*/ 787325 h 789707"/>
              <a:gd name="connsiteX0" fmla="*/ 0 w 604316"/>
              <a:gd name="connsiteY0" fmla="*/ 787325 h 1599332"/>
              <a:gd name="connsiteX1" fmla="*/ 0 w 604316"/>
              <a:gd name="connsiteY1" fmla="*/ 0 h 1599332"/>
              <a:gd name="connsiteX2" fmla="*/ 604316 w 604316"/>
              <a:gd name="connsiteY2" fmla="*/ 1599332 h 1599332"/>
              <a:gd name="connsiteX3" fmla="*/ 0 w 604316"/>
              <a:gd name="connsiteY3" fmla="*/ 787325 h 1599332"/>
              <a:gd name="connsiteX0" fmla="*/ 0 w 604316"/>
              <a:gd name="connsiteY0" fmla="*/ 1596950 h 1599332"/>
              <a:gd name="connsiteX1" fmla="*/ 0 w 604316"/>
              <a:gd name="connsiteY1" fmla="*/ 0 h 1599332"/>
              <a:gd name="connsiteX2" fmla="*/ 604316 w 604316"/>
              <a:gd name="connsiteY2" fmla="*/ 1599332 h 1599332"/>
              <a:gd name="connsiteX3" fmla="*/ 0 w 604316"/>
              <a:gd name="connsiteY3" fmla="*/ 1596950 h 1599332"/>
              <a:gd name="connsiteX0" fmla="*/ 0 w 613841"/>
              <a:gd name="connsiteY0" fmla="*/ 1596950 h 1596950"/>
              <a:gd name="connsiteX1" fmla="*/ 0 w 613841"/>
              <a:gd name="connsiteY1" fmla="*/ 0 h 1596950"/>
              <a:gd name="connsiteX2" fmla="*/ 613841 w 613841"/>
              <a:gd name="connsiteY2" fmla="*/ 1594570 h 1596950"/>
              <a:gd name="connsiteX3" fmla="*/ 0 w 613841"/>
              <a:gd name="connsiteY3" fmla="*/ 1596950 h 1596950"/>
              <a:gd name="connsiteX0" fmla="*/ 0 w 613841"/>
              <a:gd name="connsiteY0" fmla="*/ 1589806 h 1594570"/>
              <a:gd name="connsiteX1" fmla="*/ 0 w 613841"/>
              <a:gd name="connsiteY1" fmla="*/ 0 h 1594570"/>
              <a:gd name="connsiteX2" fmla="*/ 613841 w 613841"/>
              <a:gd name="connsiteY2" fmla="*/ 1594570 h 1594570"/>
              <a:gd name="connsiteX3" fmla="*/ 0 w 613841"/>
              <a:gd name="connsiteY3" fmla="*/ 1589806 h 1594570"/>
              <a:gd name="connsiteX0" fmla="*/ 0 w 611460"/>
              <a:gd name="connsiteY0" fmla="*/ 1589806 h 1589806"/>
              <a:gd name="connsiteX1" fmla="*/ 0 w 611460"/>
              <a:gd name="connsiteY1" fmla="*/ 0 h 1589806"/>
              <a:gd name="connsiteX2" fmla="*/ 611460 w 611460"/>
              <a:gd name="connsiteY2" fmla="*/ 1585045 h 1589806"/>
              <a:gd name="connsiteX3" fmla="*/ 0 w 611460"/>
              <a:gd name="connsiteY3" fmla="*/ 1589806 h 1589806"/>
              <a:gd name="connsiteX0" fmla="*/ 0 w 613841"/>
              <a:gd name="connsiteY0" fmla="*/ 1589806 h 1589806"/>
              <a:gd name="connsiteX1" fmla="*/ 0 w 613841"/>
              <a:gd name="connsiteY1" fmla="*/ 0 h 1589806"/>
              <a:gd name="connsiteX2" fmla="*/ 613841 w 613841"/>
              <a:gd name="connsiteY2" fmla="*/ 1587426 h 1589806"/>
              <a:gd name="connsiteX3" fmla="*/ 0 w 613841"/>
              <a:gd name="connsiteY3" fmla="*/ 1589806 h 1589806"/>
              <a:gd name="connsiteX0" fmla="*/ 0 w 613841"/>
              <a:gd name="connsiteY0" fmla="*/ 1589806 h 1594570"/>
              <a:gd name="connsiteX1" fmla="*/ 0 w 613841"/>
              <a:gd name="connsiteY1" fmla="*/ 0 h 1594570"/>
              <a:gd name="connsiteX2" fmla="*/ 613841 w 613841"/>
              <a:gd name="connsiteY2" fmla="*/ 1594570 h 1594570"/>
              <a:gd name="connsiteX3" fmla="*/ 0 w 613841"/>
              <a:gd name="connsiteY3" fmla="*/ 1589806 h 1594570"/>
              <a:gd name="connsiteX0" fmla="*/ 2381 w 613841"/>
              <a:gd name="connsiteY0" fmla="*/ 1596950 h 1596950"/>
              <a:gd name="connsiteX1" fmla="*/ 0 w 613841"/>
              <a:gd name="connsiteY1" fmla="*/ 0 h 1596950"/>
              <a:gd name="connsiteX2" fmla="*/ 613841 w 613841"/>
              <a:gd name="connsiteY2" fmla="*/ 1594570 h 1596950"/>
              <a:gd name="connsiteX3" fmla="*/ 2381 w 613841"/>
              <a:gd name="connsiteY3" fmla="*/ 1596950 h 1596950"/>
              <a:gd name="connsiteX0" fmla="*/ 105 w 616327"/>
              <a:gd name="connsiteY0" fmla="*/ 1596950 h 1596950"/>
              <a:gd name="connsiteX1" fmla="*/ 2486 w 616327"/>
              <a:gd name="connsiteY1" fmla="*/ 0 h 1596950"/>
              <a:gd name="connsiteX2" fmla="*/ 616327 w 616327"/>
              <a:gd name="connsiteY2" fmla="*/ 1594570 h 1596950"/>
              <a:gd name="connsiteX3" fmla="*/ 105 w 616327"/>
              <a:gd name="connsiteY3" fmla="*/ 1596950 h 1596950"/>
              <a:gd name="connsiteX0" fmla="*/ 105 w 609303"/>
              <a:gd name="connsiteY0" fmla="*/ 1596950 h 1596952"/>
              <a:gd name="connsiteX1" fmla="*/ 2486 w 609303"/>
              <a:gd name="connsiteY1" fmla="*/ 0 h 1596952"/>
              <a:gd name="connsiteX2" fmla="*/ 609303 w 609303"/>
              <a:gd name="connsiteY2" fmla="*/ 1596952 h 1596952"/>
              <a:gd name="connsiteX3" fmla="*/ 105 w 609303"/>
              <a:gd name="connsiteY3" fmla="*/ 1596950 h 1596952"/>
              <a:gd name="connsiteX0" fmla="*/ 2302 w 611500"/>
              <a:gd name="connsiteY0" fmla="*/ 1596950 h 1596952"/>
              <a:gd name="connsiteX1" fmla="*/ 0 w 611500"/>
              <a:gd name="connsiteY1" fmla="*/ 0 h 1596952"/>
              <a:gd name="connsiteX2" fmla="*/ 611500 w 611500"/>
              <a:gd name="connsiteY2" fmla="*/ 1596952 h 1596952"/>
              <a:gd name="connsiteX3" fmla="*/ 2302 w 611500"/>
              <a:gd name="connsiteY3" fmla="*/ 1596950 h 1596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1500" h="1596952">
                <a:moveTo>
                  <a:pt x="2302" y="1596950"/>
                </a:moveTo>
                <a:cubicBezTo>
                  <a:pt x="1508" y="1064633"/>
                  <a:pt x="794" y="532317"/>
                  <a:pt x="0" y="0"/>
                </a:cubicBezTo>
                <a:lnTo>
                  <a:pt x="611500" y="1596952"/>
                </a:lnTo>
                <a:lnTo>
                  <a:pt x="2302" y="159695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026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747" y="8682125"/>
            <a:ext cx="2560325" cy="57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 userDrawn="1"/>
        </p:nvSpPr>
        <p:spPr>
          <a:xfrm>
            <a:off x="3658084" y="3796680"/>
            <a:ext cx="5688632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66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ea typeface="+mn-ea"/>
                <a:cs typeface="+mn-cs"/>
                <a:sym typeface="Helvetica Light"/>
              </a:rPr>
              <a:t>Dziękujemy</a:t>
            </a:r>
            <a:endParaRPr kumimoji="0" lang="pl-PL" sz="6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618882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kst i grafika - krótszy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 userDrawn="1"/>
        </p:nvGrpSpPr>
        <p:grpSpPr>
          <a:xfrm>
            <a:off x="-1" y="0"/>
            <a:ext cx="13004802" cy="9773344"/>
            <a:chOff x="-1" y="0"/>
            <a:chExt cx="13004802" cy="9773344"/>
          </a:xfrm>
        </p:grpSpPr>
        <p:sp>
          <p:nvSpPr>
            <p:cNvPr id="5" name="Trapez 3"/>
            <p:cNvSpPr/>
            <p:nvPr/>
          </p:nvSpPr>
          <p:spPr>
            <a:xfrm flipH="1" flipV="1">
              <a:off x="2439" y="0"/>
              <a:ext cx="2923680" cy="574130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745982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10407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208726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1043460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43460 w 12681995"/>
                <a:gd name="connsiteY1" fmla="*/ 53024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64120 w 12681995"/>
                <a:gd name="connsiteY1" fmla="*/ 25304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33132 w 12681995"/>
                <a:gd name="connsiteY1" fmla="*/ 636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1995" h="1148260">
                  <a:moveTo>
                    <a:pt x="0" y="1148260"/>
                  </a:moveTo>
                  <a:lnTo>
                    <a:pt x="1033132" y="636"/>
                  </a:lnTo>
                  <a:lnTo>
                    <a:pt x="12678992" y="0"/>
                  </a:lnTo>
                  <a:cubicBezTo>
                    <a:pt x="12678210" y="389103"/>
                    <a:pt x="12682685" y="756775"/>
                    <a:pt x="12681903" y="1145878"/>
                  </a:cubicBezTo>
                  <a:lnTo>
                    <a:pt x="0" y="114826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-1" y="8625084"/>
              <a:ext cx="13004802" cy="1148260"/>
              <a:chOff x="-1" y="8625084"/>
              <a:chExt cx="13004802" cy="1148260"/>
            </a:xfrm>
          </p:grpSpPr>
          <p:sp>
            <p:nvSpPr>
              <p:cNvPr id="7" name="Trapez 3"/>
              <p:cNvSpPr/>
              <p:nvPr/>
            </p:nvSpPr>
            <p:spPr>
              <a:xfrm>
                <a:off x="-1" y="8625084"/>
                <a:ext cx="13004801" cy="1148260"/>
              </a:xfrm>
              <a:custGeom>
                <a:avLst/>
                <a:gdLst>
                  <a:gd name="connsiteX0" fmla="*/ 0 w 12651729"/>
                  <a:gd name="connsiteY0" fmla="*/ 1132384 h 1132384"/>
                  <a:gd name="connsiteX1" fmla="*/ 448503 w 12651729"/>
                  <a:gd name="connsiteY1" fmla="*/ 0 h 1132384"/>
                  <a:gd name="connsiteX2" fmla="*/ 12203226 w 12651729"/>
                  <a:gd name="connsiteY2" fmla="*/ 0 h 1132384"/>
                  <a:gd name="connsiteX3" fmla="*/ 12651729 w 12651729"/>
                  <a:gd name="connsiteY3" fmla="*/ 1132384 h 1132384"/>
                  <a:gd name="connsiteX4" fmla="*/ 0 w 12651729"/>
                  <a:gd name="connsiteY4" fmla="*/ 1132384 h 1132384"/>
                  <a:gd name="connsiteX0" fmla="*/ 0 w 12651729"/>
                  <a:gd name="connsiteY0" fmla="*/ 1160959 h 1160959"/>
                  <a:gd name="connsiteX1" fmla="*/ 448503 w 12651729"/>
                  <a:gd name="connsiteY1" fmla="*/ 28575 h 1160959"/>
                  <a:gd name="connsiteX2" fmla="*/ 12622326 w 12651729"/>
                  <a:gd name="connsiteY2" fmla="*/ 0 h 1160959"/>
                  <a:gd name="connsiteX3" fmla="*/ 12651729 w 12651729"/>
                  <a:gd name="connsiteY3" fmla="*/ 1160959 h 1160959"/>
                  <a:gd name="connsiteX4" fmla="*/ 0 w 12651729"/>
                  <a:gd name="connsiteY4" fmla="*/ 1160959 h 1160959"/>
                  <a:gd name="connsiteX0" fmla="*/ 0 w 12654076"/>
                  <a:gd name="connsiteY0" fmla="*/ 1167309 h 1167309"/>
                  <a:gd name="connsiteX1" fmla="*/ 448503 w 12654076"/>
                  <a:gd name="connsiteY1" fmla="*/ 34925 h 1167309"/>
                  <a:gd name="connsiteX2" fmla="*/ 12654076 w 12654076"/>
                  <a:gd name="connsiteY2" fmla="*/ 0 h 1167309"/>
                  <a:gd name="connsiteX3" fmla="*/ 12651729 w 12654076"/>
                  <a:gd name="connsiteY3" fmla="*/ 1167309 h 1167309"/>
                  <a:gd name="connsiteX4" fmla="*/ 0 w 12654076"/>
                  <a:gd name="connsiteY4" fmla="*/ 1167309 h 1167309"/>
                  <a:gd name="connsiteX0" fmla="*/ 0 w 12660426"/>
                  <a:gd name="connsiteY0" fmla="*/ 1148259 h 1148259"/>
                  <a:gd name="connsiteX1" fmla="*/ 448503 w 12660426"/>
                  <a:gd name="connsiteY1" fmla="*/ 15875 h 1148259"/>
                  <a:gd name="connsiteX2" fmla="*/ 12660426 w 12660426"/>
                  <a:gd name="connsiteY2" fmla="*/ 0 h 1148259"/>
                  <a:gd name="connsiteX3" fmla="*/ 12651729 w 12660426"/>
                  <a:gd name="connsiteY3" fmla="*/ 1148259 h 1148259"/>
                  <a:gd name="connsiteX4" fmla="*/ 0 w 12660426"/>
                  <a:gd name="connsiteY4" fmla="*/ 1148259 h 1148259"/>
                  <a:gd name="connsiteX0" fmla="*/ 0 w 12670336"/>
                  <a:gd name="connsiteY0" fmla="*/ 1148259 h 1148259"/>
                  <a:gd name="connsiteX1" fmla="*/ 448503 w 12670336"/>
                  <a:gd name="connsiteY1" fmla="*/ 15875 h 1148259"/>
                  <a:gd name="connsiteX2" fmla="*/ 12660426 w 12670336"/>
                  <a:gd name="connsiteY2" fmla="*/ 0 h 1148259"/>
                  <a:gd name="connsiteX3" fmla="*/ 12670298 w 12670336"/>
                  <a:gd name="connsiteY3" fmla="*/ 1148259 h 1148259"/>
                  <a:gd name="connsiteX4" fmla="*/ 0 w 12670336"/>
                  <a:gd name="connsiteY4" fmla="*/ 1148259 h 1148259"/>
                  <a:gd name="connsiteX0" fmla="*/ 0 w 12672031"/>
                  <a:gd name="connsiteY0" fmla="*/ 1143497 h 1143497"/>
                  <a:gd name="connsiteX1" fmla="*/ 448503 w 12672031"/>
                  <a:gd name="connsiteY1" fmla="*/ 11113 h 1143497"/>
                  <a:gd name="connsiteX2" fmla="*/ 12672031 w 12672031"/>
                  <a:gd name="connsiteY2" fmla="*/ 0 h 1143497"/>
                  <a:gd name="connsiteX3" fmla="*/ 12670298 w 12672031"/>
                  <a:gd name="connsiteY3" fmla="*/ 1143497 h 1143497"/>
                  <a:gd name="connsiteX4" fmla="*/ 0 w 12672031"/>
                  <a:gd name="connsiteY4" fmla="*/ 1143497 h 1143497"/>
                  <a:gd name="connsiteX0" fmla="*/ 0 w 12670360"/>
                  <a:gd name="connsiteY0" fmla="*/ 1143497 h 1143497"/>
                  <a:gd name="connsiteX1" fmla="*/ 448503 w 12670360"/>
                  <a:gd name="connsiteY1" fmla="*/ 11113 h 1143497"/>
                  <a:gd name="connsiteX2" fmla="*/ 12665068 w 12670360"/>
                  <a:gd name="connsiteY2" fmla="*/ 0 h 1143497"/>
                  <a:gd name="connsiteX3" fmla="*/ 12670298 w 12670360"/>
                  <a:gd name="connsiteY3" fmla="*/ 1143497 h 1143497"/>
                  <a:gd name="connsiteX4" fmla="*/ 0 w 12670360"/>
                  <a:gd name="connsiteY4" fmla="*/ 1143497 h 1143497"/>
                  <a:gd name="connsiteX0" fmla="*/ 0 w 12672030"/>
                  <a:gd name="connsiteY0" fmla="*/ 1145878 h 1145878"/>
                  <a:gd name="connsiteX1" fmla="*/ 448503 w 12672030"/>
                  <a:gd name="connsiteY1" fmla="*/ 13494 h 1145878"/>
                  <a:gd name="connsiteX2" fmla="*/ 12672030 w 12672030"/>
                  <a:gd name="connsiteY2" fmla="*/ 0 h 1145878"/>
                  <a:gd name="connsiteX3" fmla="*/ 12670298 w 12672030"/>
                  <a:gd name="connsiteY3" fmla="*/ 1145878 h 1145878"/>
                  <a:gd name="connsiteX4" fmla="*/ 0 w 12672030"/>
                  <a:gd name="connsiteY4" fmla="*/ 1145878 h 1145878"/>
                  <a:gd name="connsiteX0" fmla="*/ 0 w 12670360"/>
                  <a:gd name="connsiteY0" fmla="*/ 1145878 h 1145878"/>
                  <a:gd name="connsiteX1" fmla="*/ 448503 w 12670360"/>
                  <a:gd name="connsiteY1" fmla="*/ 13494 h 1145878"/>
                  <a:gd name="connsiteX2" fmla="*/ 12665067 w 12670360"/>
                  <a:gd name="connsiteY2" fmla="*/ 0 h 1145878"/>
                  <a:gd name="connsiteX3" fmla="*/ 12670298 w 12670360"/>
                  <a:gd name="connsiteY3" fmla="*/ 1145878 h 1145878"/>
                  <a:gd name="connsiteX4" fmla="*/ 0 w 12670360"/>
                  <a:gd name="connsiteY4" fmla="*/ 1145878 h 1145878"/>
                  <a:gd name="connsiteX0" fmla="*/ 0 w 12674351"/>
                  <a:gd name="connsiteY0" fmla="*/ 1145878 h 1145878"/>
                  <a:gd name="connsiteX1" fmla="*/ 448503 w 12674351"/>
                  <a:gd name="connsiteY1" fmla="*/ 13494 h 1145878"/>
                  <a:gd name="connsiteX2" fmla="*/ 12674351 w 12674351"/>
                  <a:gd name="connsiteY2" fmla="*/ 0 h 1145878"/>
                  <a:gd name="connsiteX3" fmla="*/ 12670298 w 12674351"/>
                  <a:gd name="connsiteY3" fmla="*/ 1145878 h 1145878"/>
                  <a:gd name="connsiteX4" fmla="*/ 0 w 12674351"/>
                  <a:gd name="connsiteY4" fmla="*/ 1145878 h 1145878"/>
                  <a:gd name="connsiteX0" fmla="*/ 0 w 12670390"/>
                  <a:gd name="connsiteY0" fmla="*/ 1145878 h 1145878"/>
                  <a:gd name="connsiteX1" fmla="*/ 448503 w 12670390"/>
                  <a:gd name="connsiteY1" fmla="*/ 13494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70390"/>
                  <a:gd name="connsiteY0" fmla="*/ 1145878 h 1145878"/>
                  <a:gd name="connsiteX1" fmla="*/ 436898 w 12670390"/>
                  <a:gd name="connsiteY1" fmla="*/ 1588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81995"/>
                  <a:gd name="connsiteY0" fmla="*/ 1148260 h 1148260"/>
                  <a:gd name="connsiteX1" fmla="*/ 448503 w 12681995"/>
                  <a:gd name="connsiteY1" fmla="*/ 1588 h 1148260"/>
                  <a:gd name="connsiteX2" fmla="*/ 12678992 w 12681995"/>
                  <a:gd name="connsiteY2" fmla="*/ 0 h 1148260"/>
                  <a:gd name="connsiteX3" fmla="*/ 12681903 w 12681995"/>
                  <a:gd name="connsiteY3" fmla="*/ 1145878 h 1148260"/>
                  <a:gd name="connsiteX4" fmla="*/ 0 w 12681995"/>
                  <a:gd name="connsiteY4" fmla="*/ 1148260 h 11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1995" h="1148260">
                    <a:moveTo>
                      <a:pt x="0" y="1148260"/>
                    </a:moveTo>
                    <a:lnTo>
                      <a:pt x="448503" y="1588"/>
                    </a:lnTo>
                    <a:lnTo>
                      <a:pt x="12678992" y="0"/>
                    </a:lnTo>
                    <a:cubicBezTo>
                      <a:pt x="12678210" y="389103"/>
                      <a:pt x="12682685" y="756775"/>
                      <a:pt x="12681903" y="1145878"/>
                    </a:cubicBezTo>
                    <a:lnTo>
                      <a:pt x="0" y="114826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0" name="Shape 42"/>
              <p:cNvSpPr/>
              <p:nvPr/>
            </p:nvSpPr>
            <p:spPr>
              <a:xfrm>
                <a:off x="0" y="8981256"/>
                <a:ext cx="13004801" cy="792088"/>
              </a:xfrm>
              <a:prstGeom prst="rect">
                <a:avLst/>
              </a:prstGeom>
              <a:solidFill>
                <a:schemeClr val="tx1"/>
              </a:solidFill>
              <a:ln w="12700">
                <a:miter lim="400000"/>
              </a:ln>
              <a:effectLst/>
            </p:spPr>
            <p:txBody>
              <a:bodyPr lIns="0" tIns="0" rIns="0" bIns="0" anchor="ctr"/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  <a:endParaRPr lang="pl-PL" dirty="0"/>
              </a:p>
            </p:txBody>
          </p:sp>
          <p:sp>
            <p:nvSpPr>
              <p:cNvPr id="11" name="Trójkąt prostokątny 14"/>
              <p:cNvSpPr/>
              <p:nvPr/>
            </p:nvSpPr>
            <p:spPr>
              <a:xfrm flipV="1">
                <a:off x="0" y="8978626"/>
                <a:ext cx="318566" cy="789707"/>
              </a:xfrm>
              <a:custGeom>
                <a:avLst/>
                <a:gdLst>
                  <a:gd name="connsiteX0" fmla="*/ 0 w 525736"/>
                  <a:gd name="connsiteY0" fmla="*/ 792088 h 792088"/>
                  <a:gd name="connsiteX1" fmla="*/ 0 w 525736"/>
                  <a:gd name="connsiteY1" fmla="*/ 0 h 792088"/>
                  <a:gd name="connsiteX2" fmla="*/ 525736 w 525736"/>
                  <a:gd name="connsiteY2" fmla="*/ 792088 h 792088"/>
                  <a:gd name="connsiteX3" fmla="*/ 0 w 525736"/>
                  <a:gd name="connsiteY3" fmla="*/ 792088 h 792088"/>
                  <a:gd name="connsiteX0" fmla="*/ 0 w 313804"/>
                  <a:gd name="connsiteY0" fmla="*/ 792088 h 792088"/>
                  <a:gd name="connsiteX1" fmla="*/ 0 w 313804"/>
                  <a:gd name="connsiteY1" fmla="*/ 0 h 792088"/>
                  <a:gd name="connsiteX2" fmla="*/ 313804 w 313804"/>
                  <a:gd name="connsiteY2" fmla="*/ 792088 h 792088"/>
                  <a:gd name="connsiteX3" fmla="*/ 0 w 313804"/>
                  <a:gd name="connsiteY3" fmla="*/ 792088 h 792088"/>
                  <a:gd name="connsiteX0" fmla="*/ 0 w 318566"/>
                  <a:gd name="connsiteY0" fmla="*/ 792088 h 792088"/>
                  <a:gd name="connsiteX1" fmla="*/ 0 w 318566"/>
                  <a:gd name="connsiteY1" fmla="*/ 0 h 792088"/>
                  <a:gd name="connsiteX2" fmla="*/ 318566 w 318566"/>
                  <a:gd name="connsiteY2" fmla="*/ 789707 h 792088"/>
                  <a:gd name="connsiteX3" fmla="*/ 0 w 318566"/>
                  <a:gd name="connsiteY3" fmla="*/ 792088 h 792088"/>
                  <a:gd name="connsiteX0" fmla="*/ 0 w 318566"/>
                  <a:gd name="connsiteY0" fmla="*/ 787325 h 789707"/>
                  <a:gd name="connsiteX1" fmla="*/ 0 w 318566"/>
                  <a:gd name="connsiteY1" fmla="*/ 0 h 789707"/>
                  <a:gd name="connsiteX2" fmla="*/ 318566 w 318566"/>
                  <a:gd name="connsiteY2" fmla="*/ 789707 h 789707"/>
                  <a:gd name="connsiteX3" fmla="*/ 0 w 318566"/>
                  <a:gd name="connsiteY3" fmla="*/ 787325 h 78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566" h="789707">
                    <a:moveTo>
                      <a:pt x="0" y="787325"/>
                    </a:moveTo>
                    <a:lnTo>
                      <a:pt x="0" y="0"/>
                    </a:lnTo>
                    <a:lnTo>
                      <a:pt x="318566" y="789707"/>
                    </a:lnTo>
                    <a:lnTo>
                      <a:pt x="0" y="78732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</p:grpSp>
      <p:pic>
        <p:nvPicPr>
          <p:cNvPr id="12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36" y="9233434"/>
            <a:ext cx="1280160" cy="2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ymbol zastępczy tekstu 14"/>
          <p:cNvSpPr>
            <a:spLocks noGrp="1"/>
          </p:cNvSpPr>
          <p:nvPr>
            <p:ph type="body" sz="quarter" idx="11"/>
          </p:nvPr>
        </p:nvSpPr>
        <p:spPr>
          <a:xfrm>
            <a:off x="777600" y="3364632"/>
            <a:ext cx="5508776" cy="49685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16" name="Symbol zastępczy tekstu 14"/>
          <p:cNvSpPr>
            <a:spLocks noGrp="1"/>
          </p:cNvSpPr>
          <p:nvPr>
            <p:ph type="body" sz="quarter" idx="12" hasCustomPrompt="1"/>
          </p:nvPr>
        </p:nvSpPr>
        <p:spPr>
          <a:xfrm>
            <a:off x="741760" y="2212504"/>
            <a:ext cx="11521280" cy="864096"/>
          </a:xfrm>
          <a:prstGeom prst="rect">
            <a:avLst/>
          </a:prstGeom>
        </p:spPr>
        <p:txBody>
          <a:bodyPr/>
          <a:lstStyle>
            <a:lvl1pPr marL="0" marR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5000"/>
              <a:buFont typeface="Arial" panose="020B0604020202020204" pitchFamily="34" charset="0"/>
              <a:buNone/>
              <a:tabLst/>
              <a:defRPr sz="2500" b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lang="pl-PL" dirty="0" smtClean="0"/>
              <a:t>Tu można wpisać tekst wprowadzający. Zieloną kreskę można w razie potrzeby przesunąć (ale nie wydłużać) we wzorcu: menu „Widok” &gt; „Wzorzec slajdów”.</a:t>
            </a:r>
          </a:p>
        </p:txBody>
      </p:sp>
      <p:sp>
        <p:nvSpPr>
          <p:cNvPr id="17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3046016" y="77664"/>
            <a:ext cx="9217024" cy="3817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9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pl-PL" dirty="0" smtClean="0"/>
              <a:t>Tytuł sekcji (najlepiej wpisać w „Widoku wzorca” do układu slajdu dla każdej sekcji) </a:t>
            </a:r>
          </a:p>
        </p:txBody>
      </p:sp>
      <p:sp>
        <p:nvSpPr>
          <p:cNvPr id="18" name="Symbol zastępczy tekstu 14"/>
          <p:cNvSpPr>
            <a:spLocks noGrp="1"/>
          </p:cNvSpPr>
          <p:nvPr>
            <p:ph type="body" sz="quarter" idx="14" hasCustomPrompt="1"/>
          </p:nvPr>
        </p:nvSpPr>
        <p:spPr>
          <a:xfrm>
            <a:off x="741760" y="844352"/>
            <a:ext cx="11521280" cy="8640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2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dirty="0" smtClean="0"/>
              <a:t>Tytuł slajdu krótszy</a:t>
            </a:r>
          </a:p>
        </p:txBody>
      </p:sp>
      <p:sp>
        <p:nvSpPr>
          <p:cNvPr id="19" name="Shape 35"/>
          <p:cNvSpPr/>
          <p:nvPr userDrawn="1"/>
        </p:nvSpPr>
        <p:spPr>
          <a:xfrm>
            <a:off x="829279" y="1496417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21" name="Symbol zastępczy zawartości 20"/>
          <p:cNvSpPr>
            <a:spLocks noGrp="1"/>
          </p:cNvSpPr>
          <p:nvPr>
            <p:ph sz="quarter" idx="15"/>
          </p:nvPr>
        </p:nvSpPr>
        <p:spPr>
          <a:xfrm>
            <a:off x="6789738" y="3364632"/>
            <a:ext cx="5473302" cy="49685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2" name="pole tekstowe 1"/>
          <p:cNvSpPr txBox="1"/>
          <p:nvPr userDrawn="1"/>
        </p:nvSpPr>
        <p:spPr>
          <a:xfrm>
            <a:off x="829279" y="83994"/>
            <a:ext cx="77657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C19836D0-3F8D-48FA-A6B3-A53F85479A39}" type="slidenum">
              <a:rPr kumimoji="0" lang="pl-PL" sz="20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ea typeface="+mn-ea"/>
                <a:cs typeface="+mn-cs"/>
                <a:sym typeface="Helvetica Light"/>
              </a:rPr>
              <a:t>‹#›</a:t>
            </a:fld>
            <a:endParaRPr kumimoji="0" lang="pl-PL" sz="2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6150237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4" r:id="rId3"/>
    <p:sldLayoutId id="2147483656" r:id="rId4"/>
    <p:sldLayoutId id="2147483652" r:id="rId5"/>
    <p:sldLayoutId id="2147483651" r:id="rId6"/>
    <p:sldLayoutId id="2147483653" r:id="rId7"/>
    <p:sldLayoutId id="2147483655" r:id="rId8"/>
    <p:sldLayoutId id="2147483659" r:id="rId9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ctr" defTabSz="584200" eaLnBrk="1" hangingPunct="1">
        <a:defRPr sz="6000">
          <a:latin typeface="Lato Bold" panose="020F0802020204030203" charset="-18"/>
          <a:ea typeface="+mn-ea"/>
          <a:cs typeface="+mn-cs"/>
          <a:sym typeface="Helvetica Light"/>
        </a:defRPr>
      </a:lvl1pPr>
      <a:lvl2pPr indent="2286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1pPr>
      <a:lvl2pPr marL="8890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2pPr>
      <a:lvl3pPr marL="13335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3pPr>
      <a:lvl4pPr marL="17780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4pPr>
      <a:lvl5pPr marL="22225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5pPr>
      <a:lvl6pPr marL="26670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4939904" y="5092824"/>
            <a:ext cx="8064896" cy="2520280"/>
          </a:xfrm>
        </p:spPr>
        <p:txBody>
          <a:bodyPr/>
          <a:lstStyle/>
          <a:p>
            <a:r>
              <a:rPr lang="pl-PL" sz="4000" dirty="0"/>
              <a:t> </a:t>
            </a:r>
            <a:br>
              <a:rPr lang="pl-PL" sz="4000" dirty="0"/>
            </a:br>
            <a:r>
              <a:rPr lang="pl-PL" sz="4000" dirty="0"/>
              <a:t/>
            </a:r>
            <a:br>
              <a:rPr lang="pl-PL" sz="4000" dirty="0"/>
            </a:br>
            <a:r>
              <a:rPr lang="pl-PL" sz="4000" b="1" dirty="0">
                <a:latin typeface="Calibri" panose="020F0502020204030204" pitchFamily="34" charset="0"/>
              </a:rPr>
              <a:t/>
            </a:r>
            <a:br>
              <a:rPr lang="pl-PL" sz="4000" b="1" dirty="0">
                <a:latin typeface="Calibri" panose="020F0502020204030204" pitchFamily="34" charset="0"/>
              </a:rPr>
            </a:br>
            <a:r>
              <a:rPr lang="pl-PL" sz="4000" b="1" dirty="0" smtClean="0">
                <a:latin typeface="Calibri" panose="020F0502020204030204" pitchFamily="34" charset="0"/>
              </a:rPr>
              <a:t>                                             </a:t>
            </a:r>
            <a:br>
              <a:rPr lang="pl-PL" sz="4000" b="1" dirty="0" smtClean="0">
                <a:latin typeface="Calibri" panose="020F0502020204030204" pitchFamily="34" charset="0"/>
              </a:rPr>
            </a:br>
            <a:r>
              <a:rPr lang="pl-PL" sz="4000" b="1" dirty="0" smtClean="0">
                <a:latin typeface="Calibri" panose="020F0502020204030204" pitchFamily="34" charset="0"/>
              </a:rPr>
              <a:t/>
            </a:r>
            <a:br>
              <a:rPr lang="pl-PL" sz="4000" b="1" dirty="0" smtClean="0">
                <a:latin typeface="Calibri" panose="020F0502020204030204" pitchFamily="34" charset="0"/>
              </a:rPr>
            </a:br>
            <a:r>
              <a:rPr lang="pl-PL" sz="4000" b="1" i="1" dirty="0" smtClean="0">
                <a:latin typeface="Calibri" panose="020F0502020204030204" pitchFamily="34" charset="0"/>
              </a:rPr>
              <a:t/>
            </a:r>
            <a:br>
              <a:rPr lang="pl-PL" sz="4000" b="1" i="1" dirty="0" smtClean="0">
                <a:latin typeface="Calibri" panose="020F0502020204030204" pitchFamily="34" charset="0"/>
              </a:rPr>
            </a:br>
            <a:r>
              <a:rPr lang="pl-PL" sz="4000" b="1" dirty="0" smtClean="0">
                <a:latin typeface="Calibri" panose="020F0502020204030204" pitchFamily="34" charset="0"/>
              </a:rPr>
              <a:t/>
            </a:r>
            <a:br>
              <a:rPr lang="pl-PL" sz="4000" b="1" dirty="0" smtClean="0">
                <a:latin typeface="Calibri" panose="020F0502020204030204" pitchFamily="34" charset="0"/>
              </a:rPr>
            </a:br>
            <a:r>
              <a:rPr lang="pl-PL" sz="4000" b="1" dirty="0" smtClean="0">
                <a:latin typeface="Calibri" panose="020F0502020204030204" pitchFamily="34" charset="0"/>
              </a:rPr>
              <a:t/>
            </a:r>
            <a:br>
              <a:rPr lang="pl-PL" sz="4000" b="1" dirty="0" smtClean="0">
                <a:latin typeface="Calibri" panose="020F0502020204030204" pitchFamily="34" charset="0"/>
              </a:rPr>
            </a:br>
            <a:endParaRPr lang="pl-PL" sz="4000" b="1" dirty="0">
              <a:latin typeface="Calibri" panose="020F0502020204030204" pitchFamily="34" charset="0"/>
            </a:endParaRPr>
          </a:p>
        </p:txBody>
      </p:sp>
      <p:sp>
        <p:nvSpPr>
          <p:cNvPr id="3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5206256" y="6677000"/>
            <a:ext cx="6984776" cy="865187"/>
          </a:xfrm>
        </p:spPr>
        <p:txBody>
          <a:bodyPr>
            <a:normAutofit/>
          </a:bodyPr>
          <a:lstStyle/>
          <a:p>
            <a:pPr algn="r"/>
            <a:r>
              <a:rPr lang="pl-PL" dirty="0" smtClean="0">
                <a:solidFill>
                  <a:srgbClr val="00B050"/>
                </a:solidFill>
                <a:latin typeface="Calibri" panose="020F0502020204030204" pitchFamily="34" charset="0"/>
              </a:rPr>
              <a:t>II Odział ZUS w Warszawie 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449" y="2175136"/>
            <a:ext cx="3879374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957784" y="812086"/>
            <a:ext cx="6264695" cy="6073458"/>
          </a:xfrm>
          <a:prstGeom prst="rect">
            <a:avLst/>
          </a:prstGeom>
          <a:blipFill rotWithShape="1">
            <a:blip r:embed="rId3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pl-PL" sz="4000" b="1" dirty="0">
                <a:solidFill>
                  <a:schemeClr val="bg1"/>
                </a:solidFill>
                <a:cs typeface="Calibri" panose="020F0502020204030204" pitchFamily="34" charset="0"/>
              </a:rPr>
              <a:t>Świadczenie postojowe</a:t>
            </a:r>
            <a:br>
              <a:rPr lang="pl-PL" sz="4000" b="1" dirty="0">
                <a:solidFill>
                  <a:schemeClr val="bg1"/>
                </a:solidFill>
                <a:cs typeface="Calibri" panose="020F0502020204030204" pitchFamily="34" charset="0"/>
              </a:rPr>
            </a:br>
            <a:r>
              <a:rPr lang="pl-PL" b="1" dirty="0" smtClean="0">
                <a:solidFill>
                  <a:schemeClr val="bg1"/>
                </a:solidFill>
                <a:cs typeface="Calibri" panose="020F0502020204030204" pitchFamily="34" charset="0"/>
              </a:rPr>
              <a:t>dla </a:t>
            </a:r>
            <a:r>
              <a:rPr lang="pl-PL" b="1" dirty="0">
                <a:solidFill>
                  <a:schemeClr val="bg1"/>
                </a:solidFill>
                <a:cs typeface="Calibri" panose="020F0502020204030204" pitchFamily="34" charset="0"/>
              </a:rPr>
              <a:t>osób wykonujących umowy cywilnoprawne</a:t>
            </a:r>
          </a:p>
          <a:p>
            <a:endParaRPr lang="pl-PL" b="1" dirty="0" smtClean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r>
              <a:rPr lang="pl-PL" sz="2400" b="1" dirty="0">
                <a:solidFill>
                  <a:schemeClr val="bg1"/>
                </a:solidFill>
              </a:rPr>
              <a:t>art. 15zq </a:t>
            </a:r>
            <a:r>
              <a:rPr lang="pl-PL" sz="2400" b="1" dirty="0" smtClean="0">
                <a:solidFill>
                  <a:schemeClr val="bg1"/>
                </a:solidFill>
              </a:rPr>
              <a:t>ustawy z </a:t>
            </a:r>
            <a:r>
              <a:rPr lang="pl-PL" sz="2400" b="1" dirty="0">
                <a:solidFill>
                  <a:schemeClr val="bg1"/>
                </a:solidFill>
              </a:rPr>
              <a:t>dnia 2 marca 2020 r. </a:t>
            </a:r>
            <a:r>
              <a:rPr lang="pl-PL" sz="2400" b="1" dirty="0" smtClean="0">
                <a:solidFill>
                  <a:schemeClr val="bg1"/>
                </a:solidFill>
              </a:rPr>
              <a:t>                      o </a:t>
            </a:r>
            <a:r>
              <a:rPr lang="pl-PL" sz="2400" b="1" dirty="0">
                <a:solidFill>
                  <a:schemeClr val="bg1"/>
                </a:solidFill>
              </a:rPr>
              <a:t>szczególnych rozwiązaniach związanych </a:t>
            </a:r>
            <a:r>
              <a:rPr lang="pl-PL" sz="2400" b="1" dirty="0" smtClean="0">
                <a:solidFill>
                  <a:schemeClr val="bg1"/>
                </a:solidFill>
              </a:rPr>
              <a:t>                 z </a:t>
            </a:r>
            <a:r>
              <a:rPr lang="pl-PL" sz="2400" b="1" dirty="0">
                <a:solidFill>
                  <a:schemeClr val="bg1"/>
                </a:solidFill>
              </a:rPr>
              <a:t>zapobieganiem, </a:t>
            </a:r>
            <a:r>
              <a:rPr lang="pl-PL" sz="2400" b="1" dirty="0" smtClean="0">
                <a:solidFill>
                  <a:schemeClr val="bg1"/>
                </a:solidFill>
              </a:rPr>
              <a:t>przeciwdziałaniem                   </a:t>
            </a:r>
            <a:r>
              <a:rPr lang="pl-PL" sz="2400" b="1" dirty="0">
                <a:solidFill>
                  <a:schemeClr val="bg1"/>
                </a:solidFill>
              </a:rPr>
              <a:t>i zwalczaniem COVID-19, innych chorób zakaźnych oraz wywołanych nimi sytuacji kryzysowych</a:t>
            </a:r>
            <a:endParaRPr lang="pl-PL" sz="2400" dirty="0">
              <a:solidFill>
                <a:schemeClr val="bg1"/>
              </a:solidFill>
            </a:endParaRPr>
          </a:p>
          <a:p>
            <a:endParaRPr lang="pl-PL" sz="2400" b="1" dirty="0">
              <a:solidFill>
                <a:schemeClr val="bg2"/>
              </a:solidFill>
            </a:endParaRPr>
          </a:p>
          <a:p>
            <a:r>
              <a:rPr lang="pl-PL" sz="2400" b="1" dirty="0" smtClean="0">
                <a:solidFill>
                  <a:schemeClr val="bg2"/>
                </a:solidFill>
              </a:rPr>
              <a:t>„</a:t>
            </a:r>
            <a:r>
              <a:rPr lang="pl-PL" sz="2400" b="1" dirty="0">
                <a:solidFill>
                  <a:schemeClr val="bg2"/>
                </a:solidFill>
              </a:rPr>
              <a:t>TARCZA </a:t>
            </a:r>
            <a:r>
              <a:rPr lang="pl-PL" sz="2400" b="1" dirty="0" smtClean="0">
                <a:solidFill>
                  <a:schemeClr val="bg2"/>
                </a:solidFill>
              </a:rPr>
              <a:t>ANTYKRYZYSOWA”</a:t>
            </a:r>
          </a:p>
          <a:p>
            <a:r>
              <a:rPr lang="pl-PL" sz="2400" b="1" dirty="0" smtClean="0">
                <a:solidFill>
                  <a:schemeClr val="bg2"/>
                </a:solidFill>
              </a:rPr>
              <a:t>WSPARCIE ZUS</a:t>
            </a:r>
            <a:endParaRPr lang="pl-PL" sz="2400" b="1" dirty="0"/>
          </a:p>
          <a:p>
            <a:endParaRPr lang="pl-PL" sz="2400" b="1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2426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345768" y="819480"/>
            <a:ext cx="468000" cy="576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rtl="0" latinLnBrk="1" hangingPunct="0"/>
            <a:endParaRPr lang="pl-PL" sz="2400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tekstu 1"/>
          <p:cNvSpPr>
            <a:spLocks noGrp="1"/>
          </p:cNvSpPr>
          <p:nvPr>
            <p:ph type="body" sz="quarter" idx="14"/>
          </p:nvPr>
        </p:nvSpPr>
        <p:spPr>
          <a:xfrm>
            <a:off x="741760" y="484312"/>
            <a:ext cx="11521280" cy="1224136"/>
          </a:xfrm>
        </p:spPr>
        <p:txBody>
          <a:bodyPr/>
          <a:lstStyle/>
          <a:p>
            <a:pPr algn="ctr"/>
            <a:r>
              <a:rPr lang="pl-PL" sz="2400" dirty="0" smtClean="0">
                <a:latin typeface="+mn-lt"/>
                <a:ea typeface="Segoe UI Symbol" panose="020B0502040204020203" pitchFamily="34" charset="0"/>
              </a:rPr>
              <a:t>TARCZA ANTYKRYZYSOWA</a:t>
            </a:r>
          </a:p>
          <a:p>
            <a:pPr algn="ctr"/>
            <a:r>
              <a:rPr lang="pl-PL" sz="2400" dirty="0" smtClean="0">
                <a:latin typeface="+mn-lt"/>
                <a:ea typeface="Segoe UI Symbol" panose="020B0502040204020203" pitchFamily="34" charset="0"/>
              </a:rPr>
              <a:t>Świadczenie postojowe dla osób wykonujących umowy cywilnoprawne</a:t>
            </a:r>
          </a:p>
          <a:p>
            <a:endParaRPr lang="pl-PL" sz="2400" dirty="0"/>
          </a:p>
        </p:txBody>
      </p:sp>
      <p:sp>
        <p:nvSpPr>
          <p:cNvPr id="3" name="Prostokąt zaokrąglony 2"/>
          <p:cNvSpPr/>
          <p:nvPr/>
        </p:nvSpPr>
        <p:spPr>
          <a:xfrm>
            <a:off x="579768" y="2316692"/>
            <a:ext cx="11971304" cy="447214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endParaRPr lang="pl-PL" sz="3200" b="1" dirty="0" smtClean="0"/>
          </a:p>
          <a:p>
            <a:r>
              <a:rPr lang="pl-PL" sz="3200" b="1" dirty="0" smtClean="0"/>
              <a:t>Jeśli </a:t>
            </a:r>
            <a:r>
              <a:rPr lang="pl-PL" sz="3200" b="1" dirty="0"/>
              <a:t>zawarłeś umowę </a:t>
            </a:r>
            <a:r>
              <a:rPr lang="pl-PL" sz="3200" b="1" dirty="0" smtClean="0"/>
              <a:t>cywilnoprawną </a:t>
            </a:r>
            <a:r>
              <a:rPr lang="pl-PL" sz="3200" b="1" dirty="0"/>
              <a:t>i umowa nie doszła </a:t>
            </a:r>
            <a:r>
              <a:rPr lang="pl-PL" sz="3200" b="1" dirty="0" smtClean="0"/>
              <a:t>                 do </a:t>
            </a:r>
            <a:r>
              <a:rPr lang="pl-PL" sz="3200" b="1" dirty="0"/>
              <a:t>skutku lub nastąpiło ograniczenie jej realizacji w </a:t>
            </a:r>
            <a:r>
              <a:rPr lang="pl-PL" sz="3200" b="1" dirty="0" smtClean="0"/>
              <a:t>związku               </a:t>
            </a:r>
            <a:r>
              <a:rPr lang="pl-PL" sz="3200" b="1" dirty="0"/>
              <a:t>z przestojem w prowadzeniu działalności </a:t>
            </a:r>
            <a:r>
              <a:rPr lang="pl-PL" sz="3200" b="1" dirty="0" smtClean="0"/>
              <a:t>w </a:t>
            </a:r>
            <a:r>
              <a:rPr lang="pl-PL" sz="3200" b="1" dirty="0"/>
              <a:t>następstwie COVID-19, wystąp do ZUS za pośrednictwem swojego zleceniodawcy albo zamawiającego o świadczenie finansowe, które zrekompensuje Ci utratę przychodów.  </a:t>
            </a:r>
          </a:p>
          <a:p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40090374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345768" y="819480"/>
            <a:ext cx="468000" cy="576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rtl="0" latinLnBrk="1" hangingPunct="0"/>
            <a:endParaRPr lang="pl-PL" sz="2400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tekstu 1"/>
          <p:cNvSpPr>
            <a:spLocks noGrp="1"/>
          </p:cNvSpPr>
          <p:nvPr>
            <p:ph type="body" sz="quarter" idx="14"/>
          </p:nvPr>
        </p:nvSpPr>
        <p:spPr>
          <a:xfrm>
            <a:off x="741760" y="484312"/>
            <a:ext cx="11521280" cy="1224136"/>
          </a:xfrm>
        </p:spPr>
        <p:txBody>
          <a:bodyPr/>
          <a:lstStyle/>
          <a:p>
            <a:pPr algn="ctr"/>
            <a:r>
              <a:rPr lang="pl-PL" sz="2400" dirty="0" smtClean="0">
                <a:latin typeface="+mn-lt"/>
                <a:ea typeface="Segoe UI Symbol" panose="020B0502040204020203" pitchFamily="34" charset="0"/>
              </a:rPr>
              <a:t>TARCZA ANTYKRYZYSOWA</a:t>
            </a:r>
          </a:p>
          <a:p>
            <a:pPr algn="ctr"/>
            <a:r>
              <a:rPr lang="pl-PL" sz="2400" dirty="0" smtClean="0">
                <a:latin typeface="+mn-lt"/>
                <a:ea typeface="Segoe UI Symbol" panose="020B0502040204020203" pitchFamily="34" charset="0"/>
              </a:rPr>
              <a:t>Świadczenie postojowe dla osób wykonujących umowy cywilnoprawne</a:t>
            </a:r>
          </a:p>
          <a:p>
            <a:endParaRPr lang="pl-PL" sz="2400" dirty="0"/>
          </a:p>
        </p:txBody>
      </p:sp>
      <p:sp>
        <p:nvSpPr>
          <p:cNvPr id="5" name="Prostokąt zaokrąglony 4"/>
          <p:cNvSpPr/>
          <p:nvPr/>
        </p:nvSpPr>
        <p:spPr>
          <a:xfrm>
            <a:off x="813768" y="5729026"/>
            <a:ext cx="11593288" cy="52212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 algn="just"/>
            <a:r>
              <a:rPr lang="pl-PL" sz="2400" dirty="0" smtClean="0">
                <a:sym typeface="Wingdings"/>
              </a:rPr>
              <a:t></a:t>
            </a:r>
            <a:r>
              <a:rPr lang="pl-PL" sz="2400" dirty="0" smtClean="0"/>
              <a:t> Nie </a:t>
            </a:r>
            <a:r>
              <a:rPr lang="pl-PL" sz="2400" dirty="0"/>
              <a:t>masz innego tytułu do ubezpieczeń społecznych.</a:t>
            </a:r>
          </a:p>
        </p:txBody>
      </p:sp>
      <p:sp>
        <p:nvSpPr>
          <p:cNvPr id="6" name="Prostokąt zaokrąglony 5"/>
          <p:cNvSpPr/>
          <p:nvPr/>
        </p:nvSpPr>
        <p:spPr>
          <a:xfrm>
            <a:off x="813768" y="6745101"/>
            <a:ext cx="11593288" cy="930751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lvl="0" indent="-342900" algn="just">
              <a:buFont typeface="Wingdings" pitchFamily="2" charset="2"/>
              <a:buChar char="u"/>
            </a:pPr>
            <a:r>
              <a:rPr lang="pl-PL" sz="2400" dirty="0" smtClean="0"/>
              <a:t>Mieszkasz </a:t>
            </a:r>
            <a:r>
              <a:rPr lang="pl-PL" sz="2400" dirty="0"/>
              <a:t>na terytorium Polski i jesteś obywatelem RP lub masz prawo </a:t>
            </a:r>
            <a:r>
              <a:rPr lang="pl-PL" sz="2400" dirty="0" smtClean="0"/>
              <a:t>czasowego  lub </a:t>
            </a:r>
            <a:r>
              <a:rPr lang="pl-PL" sz="2400" dirty="0"/>
              <a:t>stałego pobytu na terytorium RP. </a:t>
            </a:r>
          </a:p>
        </p:txBody>
      </p:sp>
      <p:sp>
        <p:nvSpPr>
          <p:cNvPr id="7" name="Prostokąt zaokrąglony 6"/>
          <p:cNvSpPr/>
          <p:nvPr/>
        </p:nvSpPr>
        <p:spPr>
          <a:xfrm>
            <a:off x="813768" y="4629219"/>
            <a:ext cx="11593288" cy="52212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 algn="just"/>
            <a:r>
              <a:rPr lang="pl-PL" sz="2400" dirty="0" smtClean="0">
                <a:sym typeface="Wingdings"/>
              </a:rPr>
              <a:t></a:t>
            </a:r>
            <a:r>
              <a:rPr lang="pl-PL" sz="2400" dirty="0" smtClean="0"/>
              <a:t> Wykonujesz </a:t>
            </a:r>
            <a:r>
              <a:rPr lang="pl-PL" sz="2400" dirty="0"/>
              <a:t>umowę cywilnoprawną zawartą przed 1 kwietnia 2020 r.</a:t>
            </a:r>
          </a:p>
        </p:txBody>
      </p:sp>
      <p:sp>
        <p:nvSpPr>
          <p:cNvPr id="8" name="Prostokąt zaokrąglony 7"/>
          <p:cNvSpPr/>
          <p:nvPr/>
        </p:nvSpPr>
        <p:spPr>
          <a:xfrm>
            <a:off x="813768" y="2055639"/>
            <a:ext cx="11593288" cy="202041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/>
            <a:r>
              <a:rPr lang="pl-PL" sz="2800" b="1" dirty="0" smtClean="0"/>
              <a:t>Świadczenie postojowe dotyczy osób </a:t>
            </a:r>
            <a:r>
              <a:rPr lang="pl-PL" sz="2800" b="1" dirty="0"/>
              <a:t>wykonujących umowę cywilnoprawną (umowę agencyjną, umowę zlecenia, inną </a:t>
            </a:r>
            <a:r>
              <a:rPr lang="pl-PL" sz="2800" b="1" dirty="0" smtClean="0"/>
              <a:t>umowę                      </a:t>
            </a:r>
            <a:r>
              <a:rPr lang="pl-PL" sz="2800" b="1" dirty="0"/>
              <a:t>o świadczenie usług, do której zgodnie z Kodeksem cywilnym </a:t>
            </a:r>
            <a:r>
              <a:rPr lang="pl-PL" sz="2800" b="1" dirty="0" smtClean="0"/>
              <a:t>stosuje             </a:t>
            </a:r>
            <a:r>
              <a:rPr lang="pl-PL" sz="2800" b="1" dirty="0"/>
              <a:t>się przepisy dotyczące zlecenia, umowę </a:t>
            </a:r>
            <a:r>
              <a:rPr lang="pl-PL" sz="2800" b="1" dirty="0" smtClean="0"/>
              <a:t>o dzieło</a:t>
            </a:r>
            <a:r>
              <a:rPr lang="pl-PL" sz="2800" dirty="0" smtClean="0"/>
              <a:t>) jeżeli: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7201720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345768" y="819480"/>
            <a:ext cx="468000" cy="576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rtl="0" latinLnBrk="1" hangingPunct="0"/>
            <a:endParaRPr lang="pl-PL" sz="2400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tekstu 1"/>
          <p:cNvSpPr>
            <a:spLocks noGrp="1"/>
          </p:cNvSpPr>
          <p:nvPr>
            <p:ph type="body" sz="quarter" idx="14"/>
          </p:nvPr>
        </p:nvSpPr>
        <p:spPr>
          <a:xfrm>
            <a:off x="741760" y="484312"/>
            <a:ext cx="11521280" cy="1224136"/>
          </a:xfrm>
        </p:spPr>
        <p:txBody>
          <a:bodyPr/>
          <a:lstStyle/>
          <a:p>
            <a:pPr algn="ctr"/>
            <a:r>
              <a:rPr lang="pl-PL" sz="2400" dirty="0" smtClean="0">
                <a:latin typeface="+mn-lt"/>
                <a:ea typeface="Segoe UI Symbol" panose="020B0502040204020203" pitchFamily="34" charset="0"/>
              </a:rPr>
              <a:t>TARCZA ANTYKRYZYSOWA</a:t>
            </a:r>
          </a:p>
          <a:p>
            <a:pPr algn="ctr"/>
            <a:r>
              <a:rPr lang="pl-PL" sz="2400" dirty="0" smtClean="0">
                <a:latin typeface="+mn-lt"/>
                <a:ea typeface="Segoe UI Symbol" panose="020B0502040204020203" pitchFamily="34" charset="0"/>
              </a:rPr>
              <a:t>Świadczenie postojowe dla osób wykonujących umowy cywilnoprawne</a:t>
            </a:r>
          </a:p>
          <a:p>
            <a:endParaRPr lang="pl-PL" sz="2400" dirty="0"/>
          </a:p>
        </p:txBody>
      </p:sp>
      <p:sp>
        <p:nvSpPr>
          <p:cNvPr id="3" name="Prostokąt zaokrąglony 2"/>
          <p:cNvSpPr/>
          <p:nvPr/>
        </p:nvSpPr>
        <p:spPr>
          <a:xfrm>
            <a:off x="792000" y="1930783"/>
            <a:ext cx="11543048" cy="120316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/>
            <a:r>
              <a:rPr lang="pl-PL" sz="2400" b="1" dirty="0"/>
              <a:t>Świadczenie postojowe w wysokości 2 080 zł </a:t>
            </a:r>
            <a:r>
              <a:rPr lang="pl-PL" sz="2400" b="1" dirty="0" smtClean="0"/>
              <a:t> </a:t>
            </a:r>
          </a:p>
          <a:p>
            <a:pPr lvl="0"/>
            <a:r>
              <a:rPr lang="pl-PL" sz="1600" dirty="0" smtClean="0"/>
              <a:t>(</a:t>
            </a:r>
            <a:r>
              <a:rPr lang="pl-PL" sz="1600" dirty="0"/>
              <a:t>80% minimalnego wynagrodzenia </a:t>
            </a:r>
            <a:r>
              <a:rPr lang="pl-PL" sz="1600" dirty="0" smtClean="0"/>
              <a:t>obowiązującego w </a:t>
            </a:r>
            <a:r>
              <a:rPr lang="pl-PL" sz="1600" dirty="0"/>
              <a:t>2020r.)</a:t>
            </a:r>
          </a:p>
          <a:p>
            <a:r>
              <a:rPr lang="pl-PL" sz="2400" b="1" dirty="0" smtClean="0"/>
              <a:t>otrzymasz:</a:t>
            </a:r>
            <a:endParaRPr lang="pl-PL" sz="2400" b="1" dirty="0"/>
          </a:p>
        </p:txBody>
      </p:sp>
      <p:sp>
        <p:nvSpPr>
          <p:cNvPr id="5" name="Prostokąt zaokrąglony 4"/>
          <p:cNvSpPr/>
          <p:nvPr/>
        </p:nvSpPr>
        <p:spPr>
          <a:xfrm>
            <a:off x="928472" y="3510088"/>
            <a:ext cx="11406576" cy="1645841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lvl="0" indent="-342900" algn="just">
              <a:buFont typeface="Wingdings" pitchFamily="2" charset="2"/>
              <a:buChar char="u"/>
            </a:pPr>
            <a:r>
              <a:rPr lang="pl-PL" sz="2400" dirty="0" smtClean="0"/>
              <a:t> </a:t>
            </a:r>
            <a:r>
              <a:rPr lang="pl-PL" sz="2400" b="1" dirty="0" smtClean="0"/>
              <a:t>Jeśli </a:t>
            </a:r>
            <a:r>
              <a:rPr lang="pl-PL" sz="2400" b="1" dirty="0"/>
              <a:t>suma Twoich przychodów </a:t>
            </a:r>
            <a:r>
              <a:rPr lang="pl-PL" sz="2400" dirty="0"/>
              <a:t>z umów cywilnoprawnych w miesiącu poprzedzającym miesiąc, </a:t>
            </a:r>
            <a:r>
              <a:rPr lang="pl-PL" sz="2400" dirty="0" smtClean="0"/>
              <a:t>w </a:t>
            </a:r>
            <a:r>
              <a:rPr lang="pl-PL" sz="2400" dirty="0"/>
              <a:t>którym złożyłeś wniosek o świadczenie postojowe </a:t>
            </a:r>
            <a:r>
              <a:rPr lang="pl-PL" sz="2400" b="1" smtClean="0"/>
              <a:t>jest równa lub wyższa </a:t>
            </a:r>
            <a:r>
              <a:rPr lang="pl-PL" sz="2400" b="1" dirty="0" smtClean="0"/>
              <a:t>od 1300,00 zł </a:t>
            </a:r>
            <a:r>
              <a:rPr lang="pl-PL" sz="1800" smtClean="0"/>
              <a:t>(równa </a:t>
            </a:r>
            <a:r>
              <a:rPr lang="pl-PL" sz="1800"/>
              <a:t>lub </a:t>
            </a:r>
            <a:r>
              <a:rPr lang="pl-PL" sz="1800" smtClean="0"/>
              <a:t>wyższa </a:t>
            </a:r>
            <a:r>
              <a:rPr lang="pl-PL" sz="1800" dirty="0" smtClean="0"/>
              <a:t>niż </a:t>
            </a:r>
            <a:r>
              <a:rPr lang="pl-PL" sz="1800" dirty="0"/>
              <a:t>50% kwoty minimalnego wynagrodzenia za pracę w 2020 r</a:t>
            </a:r>
            <a:r>
              <a:rPr lang="pl-PL" sz="1800" dirty="0" smtClean="0"/>
              <a:t>.)</a:t>
            </a:r>
            <a:endParaRPr lang="pl-PL" sz="1800" dirty="0"/>
          </a:p>
        </p:txBody>
      </p:sp>
      <p:sp>
        <p:nvSpPr>
          <p:cNvPr id="6" name="Prostokąt zaokrąglony 5"/>
          <p:cNvSpPr/>
          <p:nvPr/>
        </p:nvSpPr>
        <p:spPr>
          <a:xfrm>
            <a:off x="921780" y="5586633"/>
            <a:ext cx="11413268" cy="2565241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285750" indent="-285750" algn="just">
              <a:buFont typeface="Wingdings" pitchFamily="2" charset="2"/>
              <a:buChar char="u"/>
            </a:pPr>
            <a:r>
              <a:rPr lang="pl-PL" sz="2400" dirty="0" smtClean="0"/>
              <a:t> </a:t>
            </a:r>
            <a:r>
              <a:rPr lang="pl-PL" sz="2400" b="1" dirty="0" smtClean="0"/>
              <a:t>Twój przychód </a:t>
            </a:r>
            <a:r>
              <a:rPr lang="pl-PL" sz="2400" dirty="0" smtClean="0"/>
              <a:t>z umowy cywilnoprawnej uzyskany w miesiącu poprzedzającym  miesiąc, w którym złożyłeś wniosek o świadczenie postojowe </a:t>
            </a:r>
            <a:r>
              <a:rPr lang="pl-PL" sz="2400" b="1" dirty="0" smtClean="0"/>
              <a:t>nie przekroczył kwoty wyliczonej jako 300% przeciętnego miesięcznego wynagrodzenia</a:t>
            </a:r>
            <a:r>
              <a:rPr lang="pl-PL" sz="2400" dirty="0" smtClean="0"/>
              <a:t>                      z poprzedniego kwartału ogłoszonego przez Prezesa GUS na podstawie przepisów o emeryturach i rentach z FUS obowiązującego na dzień złożenia wniosku. </a:t>
            </a:r>
            <a:endParaRPr lang="pl-PL" sz="1800" dirty="0" smtClean="0"/>
          </a:p>
        </p:txBody>
      </p:sp>
    </p:spTree>
    <p:extLst>
      <p:ext uri="{BB962C8B-B14F-4D97-AF65-F5344CB8AC3E}">
        <p14:creationId xmlns:p14="http://schemas.microsoft.com/office/powerpoint/2010/main" val="17992894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345768" y="819480"/>
            <a:ext cx="468000" cy="576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rtl="0" latinLnBrk="1" hangingPunct="0"/>
            <a:endParaRPr lang="pl-PL" sz="2400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tekstu 1"/>
          <p:cNvSpPr>
            <a:spLocks noGrp="1"/>
          </p:cNvSpPr>
          <p:nvPr>
            <p:ph type="body" sz="quarter" idx="14"/>
          </p:nvPr>
        </p:nvSpPr>
        <p:spPr>
          <a:xfrm>
            <a:off x="741760" y="484312"/>
            <a:ext cx="11521280" cy="1224136"/>
          </a:xfrm>
        </p:spPr>
        <p:txBody>
          <a:bodyPr/>
          <a:lstStyle/>
          <a:p>
            <a:pPr algn="ctr"/>
            <a:r>
              <a:rPr lang="pl-PL" sz="2400" dirty="0" smtClean="0">
                <a:latin typeface="+mn-lt"/>
                <a:ea typeface="Segoe UI Symbol" panose="020B0502040204020203" pitchFamily="34" charset="0"/>
              </a:rPr>
              <a:t>TARCZA ANTYKRYZYSOWA</a:t>
            </a:r>
          </a:p>
          <a:p>
            <a:pPr algn="ctr"/>
            <a:r>
              <a:rPr lang="pl-PL" sz="2400" dirty="0" smtClean="0">
                <a:latin typeface="+mn-lt"/>
                <a:ea typeface="Segoe UI Symbol" panose="020B0502040204020203" pitchFamily="34" charset="0"/>
              </a:rPr>
              <a:t>Świadczenie postojowe dla osób wykonujących umowy cywilnoprawne</a:t>
            </a:r>
          </a:p>
          <a:p>
            <a:endParaRPr lang="pl-PL" sz="2400" dirty="0"/>
          </a:p>
        </p:txBody>
      </p:sp>
      <p:sp>
        <p:nvSpPr>
          <p:cNvPr id="3" name="Prostokąt zaokrąglony 2"/>
          <p:cNvSpPr/>
          <p:nvPr/>
        </p:nvSpPr>
        <p:spPr>
          <a:xfrm>
            <a:off x="792000" y="1913757"/>
            <a:ext cx="11543048" cy="123721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/>
            <a:r>
              <a:rPr lang="pl-PL" sz="2400" b="1" dirty="0"/>
              <a:t>Świadczenie postojowe w </a:t>
            </a:r>
            <a:r>
              <a:rPr lang="pl-PL" sz="2400" b="1" dirty="0" smtClean="0"/>
              <a:t>wysokości do 1299,99 </a:t>
            </a:r>
            <a:r>
              <a:rPr lang="pl-PL" sz="2400" b="1" dirty="0"/>
              <a:t>zł </a:t>
            </a:r>
            <a:r>
              <a:rPr lang="pl-PL" sz="2400" b="1" dirty="0" smtClean="0"/>
              <a:t> </a:t>
            </a:r>
          </a:p>
          <a:p>
            <a:pPr lvl="0"/>
            <a:r>
              <a:rPr lang="pl-PL" sz="1800" dirty="0"/>
              <a:t>(mniej niż 50% kwoty minimalnego wynagrodzenia za pracę w 2020 r</a:t>
            </a:r>
            <a:r>
              <a:rPr lang="pl-PL" sz="1800" dirty="0" smtClean="0"/>
              <a:t>.)</a:t>
            </a:r>
          </a:p>
          <a:p>
            <a:pPr lvl="0"/>
            <a:r>
              <a:rPr lang="pl-PL" sz="2400" b="1" dirty="0" smtClean="0"/>
              <a:t>otrzymasz:</a:t>
            </a:r>
            <a:endParaRPr lang="pl-PL" sz="2400" b="1" dirty="0"/>
          </a:p>
        </p:txBody>
      </p:sp>
      <p:sp>
        <p:nvSpPr>
          <p:cNvPr id="5" name="Prostokąt zaokrąglony 4"/>
          <p:cNvSpPr/>
          <p:nvPr/>
        </p:nvSpPr>
        <p:spPr>
          <a:xfrm>
            <a:off x="928472" y="3567551"/>
            <a:ext cx="11406576" cy="2565241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/>
            <a:r>
              <a:rPr lang="pl-PL" sz="2400" dirty="0" smtClean="0"/>
              <a:t> </a:t>
            </a:r>
          </a:p>
          <a:p>
            <a:pPr marL="342900" indent="-342900" algn="just">
              <a:buFont typeface="Wingdings" pitchFamily="2" charset="2"/>
              <a:buChar char="u"/>
            </a:pPr>
            <a:r>
              <a:rPr lang="pl-PL" sz="2400" b="1" dirty="0" smtClean="0"/>
              <a:t>Jeśli </a:t>
            </a:r>
            <a:r>
              <a:rPr lang="pl-PL" sz="2400" b="1" dirty="0"/>
              <a:t>suma Twoich przychodów </a:t>
            </a:r>
            <a:r>
              <a:rPr lang="pl-PL" sz="2400" dirty="0"/>
              <a:t>z umów cywilnoprawnych w miesiącu poprzedzającym miesiąc, w którym złożyłeś wniosek o świadczenie postojowe </a:t>
            </a:r>
            <a:r>
              <a:rPr lang="pl-PL" sz="2400" b="1" dirty="0"/>
              <a:t>wynosi do 1 299,99 zł </a:t>
            </a:r>
            <a:r>
              <a:rPr lang="pl-PL" sz="2400" dirty="0" smtClean="0"/>
              <a:t>to świadczenie </a:t>
            </a:r>
            <a:r>
              <a:rPr lang="pl-PL" sz="2400" dirty="0"/>
              <a:t>postojowe przysługuje Ci w wysokości sumy wynagrodzeń z tych umów.</a:t>
            </a:r>
          </a:p>
          <a:p>
            <a:pPr marL="342900" lvl="0" indent="-342900" algn="just">
              <a:buFont typeface="Wingdings" pitchFamily="2" charset="2"/>
              <a:buChar char="u"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2490131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345768" y="819480"/>
            <a:ext cx="468000" cy="576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rtl="0" latinLnBrk="1" hangingPunct="0"/>
            <a:endParaRPr lang="pl-PL" sz="2400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tekstu 1"/>
          <p:cNvSpPr>
            <a:spLocks noGrp="1"/>
          </p:cNvSpPr>
          <p:nvPr>
            <p:ph type="body" sz="quarter" idx="14"/>
          </p:nvPr>
        </p:nvSpPr>
        <p:spPr>
          <a:xfrm>
            <a:off x="741760" y="484312"/>
            <a:ext cx="11521280" cy="1224136"/>
          </a:xfrm>
        </p:spPr>
        <p:txBody>
          <a:bodyPr/>
          <a:lstStyle/>
          <a:p>
            <a:pPr algn="ctr"/>
            <a:r>
              <a:rPr lang="pl-PL" sz="2400" dirty="0" smtClean="0">
                <a:latin typeface="+mn-lt"/>
                <a:ea typeface="Segoe UI Symbol" panose="020B0502040204020203" pitchFamily="34" charset="0"/>
              </a:rPr>
              <a:t>TARCZA ANTYKRYZYSOWA</a:t>
            </a:r>
          </a:p>
          <a:p>
            <a:pPr algn="ctr"/>
            <a:r>
              <a:rPr lang="pl-PL" sz="2400" dirty="0" smtClean="0">
                <a:latin typeface="+mn-lt"/>
                <a:ea typeface="Segoe UI Symbol" panose="020B0502040204020203" pitchFamily="34" charset="0"/>
              </a:rPr>
              <a:t>Świadczenie postojowe dla osób wykonujących umowy cywilnoprawne</a:t>
            </a:r>
          </a:p>
          <a:p>
            <a:endParaRPr lang="pl-PL" sz="2400" dirty="0"/>
          </a:p>
        </p:txBody>
      </p:sp>
      <p:sp>
        <p:nvSpPr>
          <p:cNvPr id="3" name="Prostokąt zaokrąglony 2"/>
          <p:cNvSpPr/>
          <p:nvPr/>
        </p:nvSpPr>
        <p:spPr>
          <a:xfrm>
            <a:off x="792000" y="2007740"/>
            <a:ext cx="11543048" cy="52212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pl-PL" sz="2400" b="1" dirty="0" smtClean="0"/>
              <a:t>Co zyskasz?</a:t>
            </a:r>
            <a:endParaRPr lang="pl-PL" sz="2400" b="1" dirty="0"/>
          </a:p>
        </p:txBody>
      </p:sp>
      <p:sp>
        <p:nvSpPr>
          <p:cNvPr id="5" name="Prostokąt zaokrąglony 4"/>
          <p:cNvSpPr/>
          <p:nvPr/>
        </p:nvSpPr>
        <p:spPr>
          <a:xfrm>
            <a:off x="792000" y="3150399"/>
            <a:ext cx="11543048" cy="133937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 algn="just"/>
            <a:endParaRPr lang="pl-PL" sz="2400" dirty="0" smtClean="0"/>
          </a:p>
          <a:p>
            <a:pPr lvl="0"/>
            <a:r>
              <a:rPr lang="pl-PL" sz="2400" dirty="0" smtClean="0"/>
              <a:t>Otrzymasz </a:t>
            </a:r>
            <a:r>
              <a:rPr lang="pl-PL" sz="2400" dirty="0"/>
              <a:t>środki </a:t>
            </a:r>
            <a:r>
              <a:rPr lang="pl-PL" sz="2400" dirty="0" smtClean="0"/>
              <a:t>finansowe które </a:t>
            </a:r>
            <a:r>
              <a:rPr lang="pl-PL" sz="2400" dirty="0"/>
              <a:t>zrekompensują </a:t>
            </a:r>
            <a:r>
              <a:rPr lang="pl-PL" sz="2400" dirty="0" smtClean="0"/>
              <a:t>utratę przychodów. </a:t>
            </a:r>
            <a:endParaRPr lang="pl-PL" sz="2400" dirty="0"/>
          </a:p>
          <a:p>
            <a:endParaRPr lang="pl-PL" sz="2400" dirty="0"/>
          </a:p>
        </p:txBody>
      </p:sp>
      <p:sp>
        <p:nvSpPr>
          <p:cNvPr id="6" name="Prostokąt zaokrąglony 5"/>
          <p:cNvSpPr/>
          <p:nvPr/>
        </p:nvSpPr>
        <p:spPr>
          <a:xfrm>
            <a:off x="813768" y="5024651"/>
            <a:ext cx="11521280" cy="52212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/>
            <a:r>
              <a:rPr lang="pl-PL" sz="2400" dirty="0" smtClean="0"/>
              <a:t>Wypłatę </a:t>
            </a:r>
            <a:r>
              <a:rPr lang="pl-PL" sz="2400" dirty="0"/>
              <a:t>otrzymasz na rachunek bankowy nie więcej niż trzykrotnie.</a:t>
            </a:r>
          </a:p>
        </p:txBody>
      </p:sp>
      <p:sp>
        <p:nvSpPr>
          <p:cNvPr id="15" name="Prostokąt zaokrąglony 14"/>
          <p:cNvSpPr/>
          <p:nvPr/>
        </p:nvSpPr>
        <p:spPr>
          <a:xfrm>
            <a:off x="813768" y="6091899"/>
            <a:ext cx="11521280" cy="52212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/>
            <a:r>
              <a:rPr lang="pl-PL" sz="2400" dirty="0"/>
              <a:t>Świadczenie jest </a:t>
            </a:r>
            <a:r>
              <a:rPr lang="pl-PL" sz="2400" dirty="0" smtClean="0"/>
              <a:t>nieopodatkowane i </a:t>
            </a:r>
            <a:r>
              <a:rPr lang="pl-PL" sz="2400" dirty="0"/>
              <a:t>nieoskładkowane. </a:t>
            </a:r>
          </a:p>
        </p:txBody>
      </p:sp>
      <p:sp>
        <p:nvSpPr>
          <p:cNvPr id="17" name="Prostokąt zaokrąglony 16"/>
          <p:cNvSpPr/>
          <p:nvPr/>
        </p:nvSpPr>
        <p:spPr>
          <a:xfrm>
            <a:off x="813768" y="7244027"/>
            <a:ext cx="11521280" cy="52212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/>
            <a:r>
              <a:rPr lang="pl-PL" sz="2400" dirty="0"/>
              <a:t>Ze świadczenia postojowego nie dokonuje się potrąceń i egzekucji.</a:t>
            </a:r>
          </a:p>
        </p:txBody>
      </p:sp>
    </p:spTree>
    <p:extLst>
      <p:ext uri="{BB962C8B-B14F-4D97-AF65-F5344CB8AC3E}">
        <p14:creationId xmlns:p14="http://schemas.microsoft.com/office/powerpoint/2010/main" val="15820652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345768" y="819480"/>
            <a:ext cx="468000" cy="576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rtl="0" latinLnBrk="1" hangingPunct="0"/>
            <a:endParaRPr lang="pl-PL" sz="2400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tekstu 1"/>
          <p:cNvSpPr>
            <a:spLocks noGrp="1"/>
          </p:cNvSpPr>
          <p:nvPr>
            <p:ph type="body" sz="quarter" idx="14"/>
          </p:nvPr>
        </p:nvSpPr>
        <p:spPr>
          <a:xfrm>
            <a:off x="741760" y="484312"/>
            <a:ext cx="11521280" cy="1224136"/>
          </a:xfrm>
        </p:spPr>
        <p:txBody>
          <a:bodyPr/>
          <a:lstStyle/>
          <a:p>
            <a:pPr algn="ctr"/>
            <a:r>
              <a:rPr lang="pl-PL" sz="2400" dirty="0" smtClean="0">
                <a:latin typeface="+mn-lt"/>
                <a:ea typeface="Segoe UI Symbol" panose="020B0502040204020203" pitchFamily="34" charset="0"/>
              </a:rPr>
              <a:t>TARCZA ANTYKRYZYSOWA</a:t>
            </a:r>
          </a:p>
          <a:p>
            <a:pPr algn="ctr"/>
            <a:r>
              <a:rPr lang="pl-PL" sz="2400" dirty="0" smtClean="0">
                <a:latin typeface="+mn-lt"/>
                <a:ea typeface="Segoe UI Symbol" panose="020B0502040204020203" pitchFamily="34" charset="0"/>
              </a:rPr>
              <a:t>Świadczenie postojowe dla osób wykonujących umowy cywilnoprawne</a:t>
            </a:r>
          </a:p>
          <a:p>
            <a:endParaRPr lang="pl-PL" sz="2400" dirty="0"/>
          </a:p>
        </p:txBody>
      </p:sp>
      <p:sp>
        <p:nvSpPr>
          <p:cNvPr id="3" name="Prostokąt zaokrąglony 2"/>
          <p:cNvSpPr/>
          <p:nvPr/>
        </p:nvSpPr>
        <p:spPr>
          <a:xfrm>
            <a:off x="792000" y="1739049"/>
            <a:ext cx="11543048" cy="93075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/>
            <a:r>
              <a:rPr lang="pl-PL" sz="2400" b="1" u="sng" dirty="0"/>
              <a:t>wniosek o </a:t>
            </a:r>
            <a:r>
              <a:rPr lang="pl-PL" sz="2400" b="1" u="sng" dirty="0" smtClean="0"/>
              <a:t>świadczenie postojowe</a:t>
            </a:r>
          </a:p>
          <a:p>
            <a:pPr lvl="0"/>
            <a:r>
              <a:rPr lang="pl-PL" sz="2400" b="1" u="sng" dirty="0" smtClean="0"/>
              <a:t>(RSP-C</a:t>
            </a:r>
            <a:r>
              <a:rPr lang="pl-PL" sz="2400" b="1" dirty="0" smtClean="0"/>
              <a:t>)</a:t>
            </a:r>
            <a:r>
              <a:rPr lang="pl-PL" sz="2400" dirty="0" smtClean="0"/>
              <a:t> </a:t>
            </a:r>
            <a:endParaRPr lang="pl-PL" sz="2400" dirty="0"/>
          </a:p>
        </p:txBody>
      </p:sp>
      <p:sp>
        <p:nvSpPr>
          <p:cNvPr id="5" name="Prostokąt zaokrąglony 4"/>
          <p:cNvSpPr/>
          <p:nvPr/>
        </p:nvSpPr>
        <p:spPr>
          <a:xfrm>
            <a:off x="791999" y="2956442"/>
            <a:ext cx="11543047" cy="338248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/>
            <a:endParaRPr lang="pl-PL" sz="2400" dirty="0" smtClean="0"/>
          </a:p>
          <a:p>
            <a:pPr lvl="0"/>
            <a:r>
              <a:rPr lang="pl-PL" sz="2400" dirty="0" smtClean="0"/>
              <a:t>Abyś </a:t>
            </a:r>
            <a:r>
              <a:rPr lang="pl-PL" sz="2400" dirty="0"/>
              <a:t>otrzymał świadczenie postojowe </a:t>
            </a:r>
            <a:r>
              <a:rPr lang="pl-PL" sz="2400" b="1" dirty="0"/>
              <a:t>Twój zleceniodawca lub </a:t>
            </a:r>
            <a:r>
              <a:rPr lang="pl-PL" sz="2400" b="1" dirty="0" smtClean="0"/>
              <a:t>zamawiający:</a:t>
            </a:r>
          </a:p>
          <a:p>
            <a:pPr marL="342900" lvl="0" indent="-342900" algn="just">
              <a:buFont typeface="Wingdings" pitchFamily="2" charset="2"/>
              <a:buChar char="v"/>
            </a:pPr>
            <a:r>
              <a:rPr lang="pl-PL" sz="2400" dirty="0" smtClean="0"/>
              <a:t>musi </a:t>
            </a:r>
            <a:r>
              <a:rPr lang="pl-PL" sz="2400"/>
              <a:t>złożyć </a:t>
            </a:r>
            <a:r>
              <a:rPr lang="pl-PL" sz="2400" smtClean="0"/>
              <a:t>wniosek </a:t>
            </a:r>
            <a:r>
              <a:rPr lang="pl-PL" sz="2400" dirty="0" smtClean="0"/>
              <a:t>do ZUS </a:t>
            </a:r>
            <a:r>
              <a:rPr lang="pl-PL" sz="2400" dirty="0"/>
              <a:t>najpóźniej w </a:t>
            </a:r>
            <a:r>
              <a:rPr lang="pl-PL" sz="2400" dirty="0" smtClean="0"/>
              <a:t>terminie 3 </a:t>
            </a:r>
            <a:r>
              <a:rPr lang="pl-PL" sz="2400" dirty="0"/>
              <a:t>miesięcy od miesiąca, </a:t>
            </a:r>
            <a:r>
              <a:rPr lang="pl-PL" sz="2400" dirty="0" smtClean="0"/>
              <a:t>        w którym został </a:t>
            </a:r>
            <a:r>
              <a:rPr lang="pl-PL" sz="2400" dirty="0"/>
              <a:t>zniesiony </a:t>
            </a:r>
            <a:r>
              <a:rPr lang="pl-PL" sz="2400" dirty="0" smtClean="0"/>
              <a:t>ogłoszony </a:t>
            </a:r>
            <a:r>
              <a:rPr lang="pl-PL" sz="2400" dirty="0"/>
              <a:t>stan </a:t>
            </a:r>
            <a:r>
              <a:rPr lang="pl-PL" sz="2400" dirty="0" smtClean="0"/>
              <a:t>epidemii.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pl-PL" sz="2400" dirty="0" smtClean="0">
                <a:sym typeface="Wingdings"/>
              </a:rPr>
              <a:t>d</a:t>
            </a:r>
            <a:r>
              <a:rPr lang="pl-PL" sz="2400" dirty="0" smtClean="0"/>
              <a:t>o </a:t>
            </a:r>
            <a:r>
              <a:rPr lang="pl-PL" sz="2400" dirty="0"/>
              <a:t>wniosku musi zostać dołączona kopia umowy cywilnoprawnej. </a:t>
            </a:r>
            <a:endParaRPr lang="pl-PL" sz="2400" dirty="0" smtClean="0"/>
          </a:p>
          <a:p>
            <a:pPr marL="342900" indent="-342900" algn="just">
              <a:buFont typeface="Wingdings" pitchFamily="2" charset="2"/>
              <a:buChar char="v"/>
            </a:pPr>
            <a:r>
              <a:rPr lang="pl-PL" sz="2400" dirty="0" smtClean="0"/>
              <a:t>jeżeli </a:t>
            </a:r>
            <a:r>
              <a:rPr lang="pl-PL" sz="2400" dirty="0"/>
              <a:t>zawarłeś więcej niż 1 umowę cywilnoprawną, każdy </a:t>
            </a:r>
            <a:r>
              <a:rPr lang="pl-PL" sz="2400" dirty="0" smtClean="0"/>
              <a:t>zleceniodawca                  </a:t>
            </a:r>
            <a:r>
              <a:rPr lang="pl-PL" sz="2400" dirty="0"/>
              <a:t>lub zamawiający składa wniosek odrębnie dla każdej umowy</a:t>
            </a:r>
            <a:r>
              <a:rPr lang="pl-PL" sz="2400" dirty="0" smtClean="0"/>
              <a:t>.   </a:t>
            </a:r>
          </a:p>
          <a:p>
            <a:pPr algn="just"/>
            <a:endParaRPr lang="pl-PL" sz="2400" dirty="0"/>
          </a:p>
        </p:txBody>
      </p:sp>
      <p:sp>
        <p:nvSpPr>
          <p:cNvPr id="18" name="Prostokąt zaokrąglony 17"/>
          <p:cNvSpPr/>
          <p:nvPr/>
        </p:nvSpPr>
        <p:spPr>
          <a:xfrm>
            <a:off x="813768" y="6709575"/>
            <a:ext cx="11521279" cy="133937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endParaRPr lang="pl-PL" sz="2400" b="1" dirty="0"/>
          </a:p>
          <a:p>
            <a:r>
              <a:rPr lang="pl-PL" sz="2400" b="1" dirty="0" smtClean="0"/>
              <a:t>Aby </a:t>
            </a:r>
            <a:r>
              <a:rPr lang="pl-PL" sz="2400" b="1" dirty="0"/>
              <a:t>skorzystać ze wsparcia po raz </a:t>
            </a:r>
            <a:r>
              <a:rPr lang="pl-PL" sz="2400" b="1" dirty="0" smtClean="0"/>
              <a:t>kolejny </a:t>
            </a:r>
            <a:r>
              <a:rPr lang="pl-PL" sz="2400" dirty="0" smtClean="0"/>
              <a:t>będziesz </a:t>
            </a:r>
            <a:r>
              <a:rPr lang="pl-PL" sz="2400" dirty="0"/>
              <a:t>musiał złożyć nowy </a:t>
            </a:r>
            <a:r>
              <a:rPr lang="pl-PL" sz="2400" dirty="0" smtClean="0"/>
              <a:t>wniosek.</a:t>
            </a:r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4696670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52148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160608_prezentacja PLAN B">
  <a:themeElements>
    <a:clrScheme name="ZUS">
      <a:dk1>
        <a:srgbClr val="003D6E"/>
      </a:dk1>
      <a:lt1>
        <a:srgbClr val="FFFFFF"/>
      </a:lt1>
      <a:dk2>
        <a:srgbClr val="000000"/>
      </a:dk2>
      <a:lt2>
        <a:srgbClr val="FFFFFF"/>
      </a:lt2>
      <a:accent1>
        <a:srgbClr val="00993F"/>
      </a:accent1>
      <a:accent2>
        <a:srgbClr val="BEC3CE"/>
      </a:accent2>
      <a:accent3>
        <a:srgbClr val="E1B34F"/>
      </a:accent3>
      <a:accent4>
        <a:srgbClr val="3F84D2"/>
      </a:accent4>
      <a:accent5>
        <a:srgbClr val="F05E5E"/>
      </a:accent5>
      <a:accent6>
        <a:srgbClr val="773F9B"/>
      </a:accent6>
      <a:hlink>
        <a:srgbClr val="0000FF"/>
      </a:hlink>
      <a:folHlink>
        <a:srgbClr val="FF00FF"/>
      </a:folHlink>
    </a:clrScheme>
    <a:fontScheme name="ZUS">
      <a:majorFont>
        <a:latin typeface="Lato Bold"/>
        <a:ea typeface="Helvetica Light"/>
        <a:cs typeface="Helvetica Light"/>
      </a:majorFont>
      <a:minorFont>
        <a:latin typeface="Lato"/>
        <a:ea typeface="Helvetica Light"/>
        <a:cs typeface="Helvetica Light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160608_prezentacja PLAN B</Template>
  <TotalTime>23319</TotalTime>
  <Words>1100</Words>
  <Application>Microsoft Office PowerPoint</Application>
  <PresentationFormat>Niestandardowy</PresentationFormat>
  <Paragraphs>57</Paragraphs>
  <Slides>8</Slides>
  <Notes>7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8" baseType="lpstr">
      <vt:lpstr>Arial</vt:lpstr>
      <vt:lpstr>Lato</vt:lpstr>
      <vt:lpstr>Wingdings</vt:lpstr>
      <vt:lpstr>Calibri</vt:lpstr>
      <vt:lpstr>Lato Light</vt:lpstr>
      <vt:lpstr>Segoe UI Symbol</vt:lpstr>
      <vt:lpstr>Lato Bold</vt:lpstr>
      <vt:lpstr>Helvetica Neue</vt:lpstr>
      <vt:lpstr>Helvetica Light</vt:lpstr>
      <vt:lpstr>160608_prezentacja PLAN B</vt:lpstr>
      <vt:lpstr>                                                    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ZUS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Senatorska PLAN B</dc:title>
  <dc:creator>Fidos, Piotr</dc:creator>
  <cp:lastModifiedBy>Janowicz, Renata</cp:lastModifiedBy>
  <cp:revision>1481</cp:revision>
  <cp:lastPrinted>2020-04-16T12:40:32Z</cp:lastPrinted>
  <dcterms:created xsi:type="dcterms:W3CDTF">2016-06-09T09:47:05Z</dcterms:created>
  <dcterms:modified xsi:type="dcterms:W3CDTF">2020-05-07T10:04:14Z</dcterms:modified>
</cp:coreProperties>
</file>